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68" r:id="rId2"/>
    <p:sldId id="270" r:id="rId3"/>
    <p:sldId id="269" r:id="rId4"/>
    <p:sldId id="271" r:id="rId5"/>
    <p:sldId id="272" r:id="rId6"/>
    <p:sldId id="273" r:id="rId7"/>
    <p:sldId id="274" r:id="rId8"/>
    <p:sldId id="256" r:id="rId9"/>
    <p:sldId id="257" r:id="rId10"/>
    <p:sldId id="258" r:id="rId11"/>
    <p:sldId id="267" r:id="rId12"/>
    <p:sldId id="259" r:id="rId13"/>
    <p:sldId id="260" r:id="rId14"/>
    <p:sldId id="266" r:id="rId15"/>
    <p:sldId id="261" r:id="rId16"/>
    <p:sldId id="262" r:id="rId17"/>
    <p:sldId id="263" r:id="rId18"/>
    <p:sldId id="264" r:id="rId19"/>
    <p:sldId id="265"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E05D92-14E9-45D4-8565-DB2934682EEC}" type="datetimeFigureOut">
              <a:rPr lang="en-US" smtClean="0"/>
              <a:pPr/>
              <a:t>7/13/2011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03D8D-A0A1-4B77-AB7E-B0CDF74C3C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è</a:t>
            </a:r>
            <a:endParaRPr lang="en-US" dirty="0"/>
          </a:p>
        </p:txBody>
      </p:sp>
      <p:sp>
        <p:nvSpPr>
          <p:cNvPr id="4" name="Slide Number Placeholder 3"/>
          <p:cNvSpPr>
            <a:spLocks noGrp="1"/>
          </p:cNvSpPr>
          <p:nvPr>
            <p:ph type="sldNum" sz="quarter" idx="10"/>
          </p:nvPr>
        </p:nvSpPr>
        <p:spPr/>
        <p:txBody>
          <a:bodyPr/>
          <a:lstStyle/>
          <a:p>
            <a:fld id="{98003D8D-A0A1-4B77-AB7E-B0CDF74C3C91}"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003D8D-A0A1-4B77-AB7E-B0CDF74C3C91}"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003D8D-A0A1-4B77-AB7E-B0CDF74C3C91}"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70BC542-D4B7-429B-846E-C93A76A5C6BE}" type="datetimeFigureOut">
              <a:rPr lang="en-US" smtClean="0"/>
              <a:pPr/>
              <a:t>7/13/2011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6199C1F-50AB-4F90-803A-B425D17F59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0BC542-D4B7-429B-846E-C93A76A5C6BE}" type="datetimeFigureOut">
              <a:rPr lang="en-US" smtClean="0"/>
              <a:pPr/>
              <a:t>7/13/2011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199C1F-50AB-4F90-803A-B425D17F59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0BC542-D4B7-429B-846E-C93A76A5C6BE}" type="datetimeFigureOut">
              <a:rPr lang="en-US" smtClean="0"/>
              <a:pPr/>
              <a:t>7/13/2011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199C1F-50AB-4F90-803A-B425D17F59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0BC542-D4B7-429B-846E-C93A76A5C6BE}" type="datetimeFigureOut">
              <a:rPr lang="en-US" smtClean="0"/>
              <a:pPr/>
              <a:t>7/13/2011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199C1F-50AB-4F90-803A-B425D17F599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70BC542-D4B7-429B-846E-C93A76A5C6BE}" type="datetimeFigureOut">
              <a:rPr lang="en-US" smtClean="0"/>
              <a:pPr/>
              <a:t>7/13/2011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199C1F-50AB-4F90-803A-B425D17F599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0BC542-D4B7-429B-846E-C93A76A5C6BE}" type="datetimeFigureOut">
              <a:rPr lang="en-US" smtClean="0"/>
              <a:pPr/>
              <a:t>7/13/2011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199C1F-50AB-4F90-803A-B425D17F599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70BC542-D4B7-429B-846E-C93A76A5C6BE}" type="datetimeFigureOut">
              <a:rPr lang="en-US" smtClean="0"/>
              <a:pPr/>
              <a:t>7/13/2011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6199C1F-50AB-4F90-803A-B425D17F59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70BC542-D4B7-429B-846E-C93A76A5C6BE}" type="datetimeFigureOut">
              <a:rPr lang="en-US" smtClean="0"/>
              <a:pPr/>
              <a:t>7/13/2011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6199C1F-50AB-4F90-803A-B425D17F599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70BC542-D4B7-429B-846E-C93A76A5C6BE}" type="datetimeFigureOut">
              <a:rPr lang="en-US" smtClean="0"/>
              <a:pPr/>
              <a:t>7/13/2011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6199C1F-50AB-4F90-803A-B425D17F59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70BC542-D4B7-429B-846E-C93A76A5C6BE}" type="datetimeFigureOut">
              <a:rPr lang="en-US" smtClean="0"/>
              <a:pPr/>
              <a:t>7/13/2011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199C1F-50AB-4F90-803A-B425D17F59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0BC542-D4B7-429B-846E-C93A76A5C6BE}" type="datetimeFigureOut">
              <a:rPr lang="en-US" smtClean="0"/>
              <a:pPr/>
              <a:t>7/13/2011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6199C1F-50AB-4F90-803A-B425D17F599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0BC542-D4B7-429B-846E-C93A76A5C6BE}" type="datetimeFigureOut">
              <a:rPr lang="en-US" smtClean="0"/>
              <a:pPr/>
              <a:t>7/13/2011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6199C1F-50AB-4F90-803A-B425D17F59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4800599"/>
          </a:xfrm>
        </p:spPr>
        <p:txBody>
          <a:bodyPr>
            <a:normAutofit fontScale="90000"/>
          </a:bodyPr>
          <a:lstStyle/>
          <a:p>
            <a:pPr algn="ctr"/>
            <a:r>
              <a:rPr lang="en-US" sz="3600" dirty="0" smtClean="0"/>
              <a:t/>
            </a:r>
            <a:br>
              <a:rPr lang="en-US" sz="3600" dirty="0" smtClean="0"/>
            </a:br>
            <a:r>
              <a:rPr lang="en-US" sz="3600" dirty="0" err="1" smtClean="0"/>
              <a:t>Mối</a:t>
            </a:r>
            <a:r>
              <a:rPr lang="en-US" sz="3600" dirty="0" smtClean="0"/>
              <a:t> </a:t>
            </a:r>
            <a:r>
              <a:rPr lang="en-US" sz="3600" dirty="0" err="1" smtClean="0"/>
              <a:t>liên</a:t>
            </a:r>
            <a:r>
              <a:rPr lang="en-US" sz="3600" dirty="0" smtClean="0"/>
              <a:t> </a:t>
            </a:r>
            <a:r>
              <a:rPr lang="en-US" sz="3600" dirty="0" err="1" smtClean="0"/>
              <a:t>hệ</a:t>
            </a:r>
            <a:r>
              <a:rPr lang="en-US" sz="3600" dirty="0" smtClean="0"/>
              <a:t> </a:t>
            </a:r>
            <a:r>
              <a:rPr lang="en-US" sz="3600" dirty="0" err="1" smtClean="0"/>
              <a:t>giữa</a:t>
            </a:r>
            <a:r>
              <a:rPr lang="en-US" sz="3600" dirty="0" smtClean="0"/>
              <a:t> </a:t>
            </a:r>
            <a:r>
              <a:rPr lang="en-US" sz="3600" dirty="0" err="1" smtClean="0"/>
              <a:t>nghiên</a:t>
            </a:r>
            <a:r>
              <a:rPr lang="en-US" sz="3600" dirty="0" smtClean="0"/>
              <a:t> </a:t>
            </a:r>
            <a:r>
              <a:rPr lang="en-US" sz="3600" dirty="0" err="1" smtClean="0"/>
              <a:t>cứu</a:t>
            </a:r>
            <a:r>
              <a:rPr lang="en-US" sz="3600" dirty="0" smtClean="0"/>
              <a:t> </a:t>
            </a:r>
            <a:r>
              <a:rPr lang="en-US" sz="3600" dirty="0" err="1" smtClean="0"/>
              <a:t>và</a:t>
            </a:r>
            <a:r>
              <a:rPr lang="en-US" sz="3600" dirty="0" smtClean="0"/>
              <a:t> </a:t>
            </a:r>
            <a:r>
              <a:rPr lang="en-US" sz="3600" dirty="0" err="1" smtClean="0"/>
              <a:t>giảng</a:t>
            </a:r>
            <a:r>
              <a:rPr lang="en-US" sz="3600" dirty="0" smtClean="0"/>
              <a:t> </a:t>
            </a:r>
            <a:r>
              <a:rPr lang="en-US" sz="3600" dirty="0" err="1" smtClean="0"/>
              <a:t>dạy</a:t>
            </a:r>
            <a:r>
              <a:rPr lang="en-US" sz="3600" dirty="0" smtClean="0"/>
              <a:t> </a:t>
            </a:r>
            <a:r>
              <a:rPr lang="en-US" sz="3600" dirty="0" err="1" smtClean="0"/>
              <a:t>để</a:t>
            </a:r>
            <a:r>
              <a:rPr lang="en-US" sz="3600" dirty="0" smtClean="0"/>
              <a:t>  </a:t>
            </a:r>
            <a:r>
              <a:rPr lang="en-US" sz="3600" dirty="0" err="1" smtClean="0"/>
              <a:t>trở</a:t>
            </a:r>
            <a:r>
              <a:rPr lang="en-US" sz="3600" dirty="0" smtClean="0"/>
              <a:t> </a:t>
            </a:r>
            <a:r>
              <a:rPr lang="en-US" sz="3600" dirty="0" err="1" smtClean="0"/>
              <a:t>thành</a:t>
            </a:r>
            <a:r>
              <a:rPr lang="en-US" sz="3600" dirty="0" smtClean="0"/>
              <a:t> </a:t>
            </a:r>
            <a:r>
              <a:rPr lang="en-US" sz="3600" dirty="0" err="1" smtClean="0"/>
              <a:t>một</a:t>
            </a:r>
            <a:r>
              <a:rPr lang="en-US" sz="3600" dirty="0" smtClean="0"/>
              <a:t> </a:t>
            </a:r>
            <a:r>
              <a:rPr lang="en-US" sz="3600" dirty="0" err="1" smtClean="0"/>
              <a:t>trường</a:t>
            </a:r>
            <a:r>
              <a:rPr lang="en-US" sz="3600" dirty="0" smtClean="0"/>
              <a:t> </a:t>
            </a:r>
            <a:r>
              <a:rPr lang="en-US" sz="3600" dirty="0" err="1" smtClean="0"/>
              <a:t>đại</a:t>
            </a:r>
            <a:r>
              <a:rPr lang="en-US" sz="3600" dirty="0" smtClean="0"/>
              <a:t> </a:t>
            </a:r>
            <a:r>
              <a:rPr lang="en-US" sz="3600" dirty="0" err="1" smtClean="0"/>
              <a:t>học</a:t>
            </a:r>
            <a:r>
              <a:rPr lang="en-US" sz="3600" dirty="0" smtClean="0"/>
              <a:t> </a:t>
            </a:r>
            <a:r>
              <a:rPr lang="en-US" sz="3600" dirty="0" err="1" smtClean="0"/>
              <a:t>nghiên</a:t>
            </a:r>
            <a:r>
              <a:rPr lang="en-US" sz="3600" dirty="0" smtClean="0"/>
              <a:t> </a:t>
            </a:r>
            <a:r>
              <a:rPr lang="en-US" sz="3600" dirty="0" err="1" smtClean="0"/>
              <a:t>cứu</a:t>
            </a:r>
            <a:r>
              <a:rPr lang="en-US" sz="3600" dirty="0" smtClean="0"/>
              <a:t> </a:t>
            </a:r>
            <a:r>
              <a:rPr lang="en-US" sz="2800" dirty="0" smtClean="0"/>
              <a:t/>
            </a:r>
            <a:br>
              <a:rPr lang="en-US" sz="2800" dirty="0" smtClean="0"/>
            </a:br>
            <a:r>
              <a:rPr lang="en-MY" sz="2700" dirty="0" smtClean="0">
                <a:solidFill>
                  <a:schemeClr val="tx1"/>
                </a:solidFill>
              </a:rPr>
              <a:t/>
            </a:r>
            <a:br>
              <a:rPr lang="en-MY" sz="2700" dirty="0" smtClean="0">
                <a:solidFill>
                  <a:schemeClr val="tx1"/>
                </a:solidFill>
              </a:rPr>
            </a:br>
            <a:r>
              <a:rPr lang="en-US" sz="2700" dirty="0" smtClean="0">
                <a:solidFill>
                  <a:schemeClr val="tx1"/>
                </a:solidFill>
              </a:rPr>
              <a:t> </a:t>
            </a:r>
            <a:r>
              <a:rPr lang="en-MY" sz="2700" dirty="0" smtClean="0">
                <a:solidFill>
                  <a:schemeClr val="tx1"/>
                </a:solidFill>
              </a:rPr>
              <a:t/>
            </a:r>
            <a:br>
              <a:rPr lang="en-MY" sz="2700" dirty="0" smtClean="0">
                <a:solidFill>
                  <a:schemeClr val="tx1"/>
                </a:solidFill>
              </a:rPr>
            </a:br>
            <a:r>
              <a:rPr lang="en-US" sz="2700" dirty="0" smtClean="0">
                <a:solidFill>
                  <a:schemeClr val="tx1"/>
                </a:solidFill>
              </a:rPr>
              <a:t>Ahmad </a:t>
            </a:r>
            <a:r>
              <a:rPr lang="en-US" sz="2700" dirty="0" err="1" smtClean="0">
                <a:solidFill>
                  <a:schemeClr val="tx1"/>
                </a:solidFill>
              </a:rPr>
              <a:t>Zamri</a:t>
            </a:r>
            <a:r>
              <a:rPr lang="en-US" sz="2700" dirty="0" smtClean="0">
                <a:solidFill>
                  <a:schemeClr val="tx1"/>
                </a:solidFill>
              </a:rPr>
              <a:t> </a:t>
            </a:r>
            <a:r>
              <a:rPr lang="en-US" sz="2700" dirty="0" err="1" smtClean="0">
                <a:solidFill>
                  <a:schemeClr val="tx1"/>
                </a:solidFill>
              </a:rPr>
              <a:t>Mansor</a:t>
            </a:r>
            <a:r>
              <a:rPr lang="en-US" sz="2700" dirty="0" smtClean="0">
                <a:solidFill>
                  <a:schemeClr val="tx1"/>
                </a:solidFill>
              </a:rPr>
              <a:t>, </a:t>
            </a:r>
            <a:r>
              <a:rPr lang="en-US" sz="2700" dirty="0" err="1" smtClean="0">
                <a:solidFill>
                  <a:schemeClr val="tx1"/>
                </a:solidFill>
              </a:rPr>
              <a:t>Fazilah</a:t>
            </a:r>
            <a:r>
              <a:rPr lang="en-US" sz="2700" dirty="0" smtClean="0">
                <a:solidFill>
                  <a:schemeClr val="tx1"/>
                </a:solidFill>
              </a:rPr>
              <a:t> </a:t>
            </a:r>
            <a:r>
              <a:rPr lang="en-US" sz="2700" dirty="0" err="1" smtClean="0">
                <a:solidFill>
                  <a:schemeClr val="tx1"/>
                </a:solidFill>
              </a:rPr>
              <a:t>Idris</a:t>
            </a:r>
            <a:r>
              <a:rPr lang="en-US" sz="2700" dirty="0" smtClean="0">
                <a:solidFill>
                  <a:schemeClr val="tx1"/>
                </a:solidFill>
              </a:rPr>
              <a:t>, </a:t>
            </a:r>
            <a:r>
              <a:rPr lang="en-US" sz="2700" dirty="0" err="1" smtClean="0">
                <a:solidFill>
                  <a:schemeClr val="tx1"/>
                </a:solidFill>
              </a:rPr>
              <a:t>Rozita</a:t>
            </a:r>
            <a:r>
              <a:rPr lang="en-US" sz="2700" dirty="0" smtClean="0">
                <a:solidFill>
                  <a:schemeClr val="tx1"/>
                </a:solidFill>
              </a:rPr>
              <a:t> Ibrahim, </a:t>
            </a:r>
            <a:r>
              <a:rPr lang="en-US" sz="2700" dirty="0" err="1" smtClean="0">
                <a:solidFill>
                  <a:schemeClr val="tx1"/>
                </a:solidFill>
              </a:rPr>
              <a:t>Mashitoh</a:t>
            </a:r>
            <a:r>
              <a:rPr lang="en-US" sz="2700" dirty="0" smtClean="0">
                <a:solidFill>
                  <a:schemeClr val="tx1"/>
                </a:solidFill>
              </a:rPr>
              <a:t> </a:t>
            </a:r>
            <a:r>
              <a:rPr lang="en-US" sz="2700" dirty="0" err="1" smtClean="0">
                <a:solidFill>
                  <a:schemeClr val="tx1"/>
                </a:solidFill>
              </a:rPr>
              <a:t>Yaacob</a:t>
            </a:r>
            <a:r>
              <a:rPr lang="en-US" sz="2700" dirty="0" smtClean="0">
                <a:solidFill>
                  <a:schemeClr val="tx1"/>
                </a:solidFill>
              </a:rPr>
              <a:t>,</a:t>
            </a:r>
            <a:r>
              <a:rPr lang="en-MY" sz="2700" dirty="0" smtClean="0">
                <a:solidFill>
                  <a:schemeClr val="tx1"/>
                </a:solidFill>
              </a:rPr>
              <a:t/>
            </a:r>
            <a:br>
              <a:rPr lang="en-MY" sz="2700" dirty="0" smtClean="0">
                <a:solidFill>
                  <a:schemeClr val="tx1"/>
                </a:solidFill>
              </a:rPr>
            </a:br>
            <a:r>
              <a:rPr lang="en-US" sz="2700" dirty="0" err="1" smtClean="0">
                <a:solidFill>
                  <a:schemeClr val="tx1"/>
                </a:solidFill>
              </a:rPr>
              <a:t>Zaharah</a:t>
            </a:r>
            <a:r>
              <a:rPr lang="en-US" sz="2700" dirty="0" smtClean="0">
                <a:solidFill>
                  <a:schemeClr val="tx1"/>
                </a:solidFill>
              </a:rPr>
              <a:t> Hassan, </a:t>
            </a:r>
            <a:r>
              <a:rPr lang="en-US" sz="2700" dirty="0" err="1" smtClean="0">
                <a:solidFill>
                  <a:schemeClr val="tx1"/>
                </a:solidFill>
              </a:rPr>
              <a:t>Latifah</a:t>
            </a:r>
            <a:r>
              <a:rPr lang="en-US" sz="2700" dirty="0" smtClean="0">
                <a:solidFill>
                  <a:schemeClr val="tx1"/>
                </a:solidFill>
              </a:rPr>
              <a:t> </a:t>
            </a:r>
            <a:r>
              <a:rPr lang="en-US" sz="2700" dirty="0" err="1" smtClean="0">
                <a:solidFill>
                  <a:schemeClr val="tx1"/>
                </a:solidFill>
              </a:rPr>
              <a:t>Amin</a:t>
            </a:r>
            <a:r>
              <a:rPr lang="en-US" sz="2700" dirty="0" smtClean="0">
                <a:solidFill>
                  <a:schemeClr val="tx1"/>
                </a:solidFill>
              </a:rPr>
              <a:t> &amp; Anwar </a:t>
            </a:r>
            <a:r>
              <a:rPr lang="en-US" sz="2700" dirty="0" err="1" smtClean="0">
                <a:solidFill>
                  <a:schemeClr val="tx1"/>
                </a:solidFill>
              </a:rPr>
              <a:t>Maso’od</a:t>
            </a:r>
            <a:r>
              <a:rPr lang="en-MY" sz="2700" dirty="0" smtClean="0">
                <a:solidFill>
                  <a:schemeClr val="tx1"/>
                </a:solidFill>
              </a:rPr>
              <a:t/>
            </a:r>
            <a:br>
              <a:rPr lang="en-MY" sz="2700" dirty="0" smtClean="0">
                <a:solidFill>
                  <a:schemeClr val="tx1"/>
                </a:solidFill>
              </a:rPr>
            </a:br>
            <a:r>
              <a:rPr lang="en-US" sz="2700" dirty="0" smtClean="0">
                <a:solidFill>
                  <a:schemeClr val="tx1"/>
                </a:solidFill>
              </a:rPr>
              <a:t> </a:t>
            </a:r>
            <a:r>
              <a:rPr lang="en-MY" sz="2700" dirty="0" smtClean="0">
                <a:solidFill>
                  <a:schemeClr val="tx1"/>
                </a:solidFill>
              </a:rPr>
              <a:t/>
            </a:r>
            <a:br>
              <a:rPr lang="en-MY" sz="2700" dirty="0" smtClean="0">
                <a:solidFill>
                  <a:schemeClr val="tx1"/>
                </a:solidFill>
              </a:rPr>
            </a:br>
            <a:r>
              <a:rPr lang="en-MY" dirty="0" smtClean="0"/>
              <a:t/>
            </a:r>
            <a:br>
              <a:rPr lang="en-MY" dirty="0" smtClean="0"/>
            </a:br>
            <a:endParaRPr lang="en-MY" dirty="0"/>
          </a:p>
        </p:txBody>
      </p:sp>
      <p:sp>
        <p:nvSpPr>
          <p:cNvPr id="3" name="Subtitle 2"/>
          <p:cNvSpPr>
            <a:spLocks noGrp="1"/>
          </p:cNvSpPr>
          <p:nvPr>
            <p:ph type="subTitle" idx="1"/>
          </p:nvPr>
        </p:nvSpPr>
        <p:spPr>
          <a:xfrm>
            <a:off x="685800" y="5334000"/>
            <a:ext cx="7772400" cy="990599"/>
          </a:xfrm>
        </p:spPr>
        <p:txBody>
          <a:bodyPr/>
          <a:lstStyle/>
          <a:p>
            <a:pPr algn="ctr"/>
            <a:r>
              <a:rPr lang="en-US" dirty="0" err="1" smtClean="0">
                <a:solidFill>
                  <a:schemeClr val="tx1"/>
                </a:solidFill>
              </a:rPr>
              <a:t>Universiti</a:t>
            </a:r>
            <a:r>
              <a:rPr lang="en-US" dirty="0" smtClean="0">
                <a:solidFill>
                  <a:schemeClr val="tx1"/>
                </a:solidFill>
              </a:rPr>
              <a:t> </a:t>
            </a:r>
            <a:r>
              <a:rPr lang="en-US" dirty="0" err="1" smtClean="0">
                <a:solidFill>
                  <a:schemeClr val="tx1"/>
                </a:solidFill>
              </a:rPr>
              <a:t>Kebangsaan</a:t>
            </a:r>
            <a:r>
              <a:rPr lang="en-US" dirty="0" smtClean="0">
                <a:solidFill>
                  <a:schemeClr val="tx1"/>
                </a:solidFill>
              </a:rPr>
              <a:t> Malaysia</a:t>
            </a:r>
            <a:endParaRPr lang="en-MY"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3810000" y="3505200"/>
            <a:ext cx="1219200" cy="161925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43600"/>
          </a:xfrm>
        </p:spPr>
        <p:txBody>
          <a:bodyPr>
            <a:noAutofit/>
          </a:bodyPr>
          <a:lstStyle/>
          <a:p>
            <a:pPr algn="l"/>
            <a:r>
              <a:rPr lang="en-US" sz="2200" dirty="0"/>
              <a:t/>
            </a:r>
            <a:br>
              <a:rPr lang="en-US" sz="2200" dirty="0"/>
            </a:br>
            <a:r>
              <a:rPr lang="en-US" sz="2600" b="1" dirty="0" err="1" smtClean="0"/>
              <a:t>Triết</a:t>
            </a:r>
            <a:r>
              <a:rPr lang="en-US" sz="2600" b="1" dirty="0" smtClean="0"/>
              <a:t> </a:t>
            </a:r>
            <a:r>
              <a:rPr lang="en-US" sz="2600" b="1" dirty="0" err="1" smtClean="0"/>
              <a:t>lý</a:t>
            </a:r>
            <a:r>
              <a:rPr lang="en-US" sz="2200" dirty="0" smtClean="0"/>
              <a:t/>
            </a:r>
            <a:br>
              <a:rPr lang="en-US" sz="2200" dirty="0" smtClean="0"/>
            </a:br>
            <a:r>
              <a:rPr lang="en-US" sz="2200" dirty="0" smtClean="0"/>
              <a:t/>
            </a:r>
            <a:br>
              <a:rPr lang="en-US" sz="2200" dirty="0" smtClean="0"/>
            </a:br>
            <a:r>
              <a:rPr lang="en-US" sz="2200" dirty="0" err="1" smtClean="0"/>
              <a:t>Sự</a:t>
            </a:r>
            <a:r>
              <a:rPr lang="en-US" sz="2200" dirty="0" smtClean="0"/>
              <a:t> </a:t>
            </a:r>
            <a:r>
              <a:rPr lang="en-US" sz="2200" dirty="0" err="1" smtClean="0"/>
              <a:t>kết</a:t>
            </a:r>
            <a:r>
              <a:rPr lang="en-US" sz="2200" dirty="0" smtClean="0"/>
              <a:t> </a:t>
            </a:r>
            <a:r>
              <a:rPr lang="en-US" sz="2200" dirty="0" err="1" smtClean="0"/>
              <a:t>hợp</a:t>
            </a:r>
            <a:r>
              <a:rPr lang="en-US" sz="2200" dirty="0" smtClean="0"/>
              <a:t> </a:t>
            </a:r>
            <a:r>
              <a:rPr lang="en-US" sz="2200" dirty="0" err="1" smtClean="0"/>
              <a:t>giữa</a:t>
            </a:r>
            <a:r>
              <a:rPr lang="en-US" sz="2200" dirty="0" smtClean="0"/>
              <a:t> </a:t>
            </a:r>
            <a:r>
              <a:rPr lang="en-US" sz="2200" dirty="0" err="1" smtClean="0"/>
              <a:t>niềm</a:t>
            </a:r>
            <a:r>
              <a:rPr lang="en-US" sz="2200" dirty="0" smtClean="0"/>
              <a:t> tin </a:t>
            </a:r>
            <a:r>
              <a:rPr lang="en-US" sz="2200" dirty="0" err="1" smtClean="0"/>
              <a:t>vào</a:t>
            </a:r>
            <a:r>
              <a:rPr lang="en-US" sz="2200" dirty="0" smtClean="0"/>
              <a:t> Allah </a:t>
            </a:r>
            <a:r>
              <a:rPr lang="en-US" sz="2200" dirty="0" err="1" smtClean="0"/>
              <a:t>và</a:t>
            </a:r>
            <a:r>
              <a:rPr lang="en-US" sz="2200" dirty="0" smtClean="0"/>
              <a:t> </a:t>
            </a:r>
            <a:r>
              <a:rPr lang="en-US" sz="2200" dirty="0" err="1" smtClean="0"/>
              <a:t>kiến</a:t>
            </a:r>
            <a:r>
              <a:rPr lang="en-US" sz="2200" dirty="0" smtClean="0"/>
              <a:t> </a:t>
            </a:r>
            <a:r>
              <a:rPr lang="en-US" sz="2200" dirty="0" err="1" smtClean="0"/>
              <a:t>thức</a:t>
            </a:r>
            <a:r>
              <a:rPr lang="en-US" sz="2200" dirty="0" smtClean="0"/>
              <a:t> </a:t>
            </a:r>
            <a:br>
              <a:rPr lang="en-US" sz="2200" dirty="0" smtClean="0"/>
            </a:br>
            <a:r>
              <a:rPr lang="en-US" sz="2200" dirty="0" err="1" smtClean="0"/>
              <a:t>có</a:t>
            </a:r>
            <a:r>
              <a:rPr lang="en-US" sz="2200" dirty="0" smtClean="0"/>
              <a:t> </a:t>
            </a:r>
            <a:r>
              <a:rPr lang="en-US" sz="2200" dirty="0" err="1" smtClean="0"/>
              <a:t>ích</a:t>
            </a:r>
            <a:r>
              <a:rPr lang="en-US" sz="2200" dirty="0" smtClean="0"/>
              <a:t> </a:t>
            </a:r>
            <a:r>
              <a:rPr lang="en-US" sz="2200" dirty="0" err="1" smtClean="0"/>
              <a:t>mang</a:t>
            </a:r>
            <a:r>
              <a:rPr lang="en-US" sz="2200" dirty="0" smtClean="0"/>
              <a:t> </a:t>
            </a:r>
            <a:r>
              <a:rPr lang="en-US" sz="2200" dirty="0" err="1" smtClean="0"/>
              <a:t>tính</a:t>
            </a:r>
            <a:r>
              <a:rPr lang="en-US" sz="2200" dirty="0" smtClean="0"/>
              <a:t> </a:t>
            </a:r>
            <a:r>
              <a:rPr lang="en-US" sz="2200" dirty="0" err="1" smtClean="0"/>
              <a:t>lý</a:t>
            </a:r>
            <a:r>
              <a:rPr lang="en-US" sz="2200" dirty="0" smtClean="0"/>
              <a:t> </a:t>
            </a:r>
            <a:r>
              <a:rPr lang="en-US" sz="2200" dirty="0" err="1" smtClean="0"/>
              <a:t>thuyết</a:t>
            </a:r>
            <a:r>
              <a:rPr lang="en-US" sz="2200" dirty="0" smtClean="0"/>
              <a:t> </a:t>
            </a:r>
            <a:r>
              <a:rPr lang="en-US" sz="2200" dirty="0" err="1" smtClean="0"/>
              <a:t>và</a:t>
            </a:r>
            <a:r>
              <a:rPr lang="en-US" sz="2200" dirty="0" smtClean="0"/>
              <a:t> </a:t>
            </a:r>
            <a:r>
              <a:rPr lang="en-US" sz="2200" dirty="0" err="1" smtClean="0"/>
              <a:t>thực</a:t>
            </a:r>
            <a:r>
              <a:rPr lang="en-US" sz="2200" dirty="0" smtClean="0"/>
              <a:t> </a:t>
            </a:r>
            <a:r>
              <a:rPr lang="en-US" sz="2200" dirty="0" err="1" smtClean="0"/>
              <a:t>hành</a:t>
            </a:r>
            <a:r>
              <a:rPr lang="en-US" sz="2200" dirty="0" smtClean="0"/>
              <a:t> </a:t>
            </a:r>
            <a:r>
              <a:rPr lang="en-US" sz="2200" dirty="0" err="1" smtClean="0"/>
              <a:t>làm</a:t>
            </a:r>
            <a:r>
              <a:rPr lang="en-US" sz="2200" dirty="0" smtClean="0"/>
              <a:t> </a:t>
            </a:r>
            <a:r>
              <a:rPr lang="en-US" sz="2200" dirty="0" err="1" smtClean="0"/>
              <a:t>cơ</a:t>
            </a:r>
            <a:r>
              <a:rPr lang="en-US" sz="2200" dirty="0" smtClean="0"/>
              <a:t> </a:t>
            </a:r>
            <a:r>
              <a:rPr lang="en-US" sz="2200" dirty="0" err="1" smtClean="0"/>
              <a:t>sở</a:t>
            </a:r>
            <a:r>
              <a:rPr lang="en-US" sz="2200" dirty="0" smtClean="0"/>
              <a:t/>
            </a:r>
            <a:br>
              <a:rPr lang="en-US" sz="2200" dirty="0" smtClean="0"/>
            </a:br>
            <a:r>
              <a:rPr lang="en-US" sz="2200" dirty="0" err="1" smtClean="0"/>
              <a:t>cho</a:t>
            </a:r>
            <a:r>
              <a:rPr lang="en-US" sz="2200" dirty="0" smtClean="0"/>
              <a:t> </a:t>
            </a:r>
            <a:r>
              <a:rPr lang="en-US" sz="2200" dirty="0" err="1" smtClean="0"/>
              <a:t>sự</a:t>
            </a:r>
            <a:r>
              <a:rPr lang="en-US" sz="2200" dirty="0" smtClean="0"/>
              <a:t> </a:t>
            </a:r>
            <a:r>
              <a:rPr lang="en-US" sz="2200" dirty="0" err="1" smtClean="0"/>
              <a:t>tiến</a:t>
            </a:r>
            <a:r>
              <a:rPr lang="en-US" sz="2200" dirty="0" smtClean="0"/>
              <a:t> </a:t>
            </a:r>
            <a:r>
              <a:rPr lang="en-US" sz="2200" dirty="0" err="1" smtClean="0"/>
              <a:t>bộ</a:t>
            </a:r>
            <a:r>
              <a:rPr lang="en-US" sz="2200" dirty="0" smtClean="0"/>
              <a:t> </a:t>
            </a:r>
            <a:r>
              <a:rPr lang="en-US" sz="2200" dirty="0" err="1" smtClean="0"/>
              <a:t>của</a:t>
            </a:r>
            <a:r>
              <a:rPr lang="en-US" sz="2200" dirty="0" smtClean="0"/>
              <a:t> </a:t>
            </a:r>
            <a:r>
              <a:rPr lang="en-US" sz="2200" dirty="0" err="1" smtClean="0"/>
              <a:t>kiến</a:t>
            </a:r>
            <a:r>
              <a:rPr lang="en-US" sz="2200" dirty="0" smtClean="0"/>
              <a:t> </a:t>
            </a:r>
            <a:r>
              <a:rPr lang="en-US" sz="2200" dirty="0" err="1" smtClean="0"/>
              <a:t>thức</a:t>
            </a:r>
            <a:r>
              <a:rPr lang="en-US" sz="2200" dirty="0" smtClean="0"/>
              <a:t>, </a:t>
            </a:r>
            <a:r>
              <a:rPr lang="en-US" sz="2200" dirty="0" err="1" smtClean="0"/>
              <a:t>giáo</a:t>
            </a:r>
            <a:r>
              <a:rPr lang="en-US" sz="2200" dirty="0" smtClean="0"/>
              <a:t> </a:t>
            </a:r>
            <a:r>
              <a:rPr lang="en-US" sz="2200" dirty="0" err="1" smtClean="0"/>
              <a:t>dục</a:t>
            </a:r>
            <a:r>
              <a:rPr lang="en-US" sz="2200" dirty="0" smtClean="0"/>
              <a:t> </a:t>
            </a:r>
            <a:r>
              <a:rPr lang="en-US" sz="2200" dirty="0" err="1" smtClean="0"/>
              <a:t>của</a:t>
            </a:r>
            <a:r>
              <a:rPr lang="en-US" sz="2200" dirty="0" smtClean="0"/>
              <a:t> </a:t>
            </a:r>
            <a:r>
              <a:rPr lang="en-US" sz="2200" dirty="0" err="1" smtClean="0"/>
              <a:t>xã</a:t>
            </a:r>
            <a:r>
              <a:rPr lang="en-US" sz="2200" dirty="0" smtClean="0"/>
              <a:t> </a:t>
            </a:r>
            <a:r>
              <a:rPr lang="en-US" sz="2200" dirty="0" err="1" smtClean="0"/>
              <a:t>hội</a:t>
            </a:r>
            <a:r>
              <a:rPr lang="en-US" sz="2200" dirty="0" smtClean="0"/>
              <a:t> </a:t>
            </a:r>
            <a:r>
              <a:rPr lang="en-US" sz="2200" dirty="0" err="1" smtClean="0"/>
              <a:t>và</a:t>
            </a:r>
            <a:r>
              <a:rPr lang="en-US" sz="2200" dirty="0" smtClean="0"/>
              <a:t> </a:t>
            </a:r>
            <a:r>
              <a:rPr lang="en-US" sz="2200" dirty="0" err="1" smtClean="0"/>
              <a:t>phát</a:t>
            </a:r>
            <a:r>
              <a:rPr lang="en-US" sz="2200" dirty="0" smtClean="0"/>
              <a:t> </a:t>
            </a:r>
            <a:r>
              <a:rPr lang="en-US" sz="2200" dirty="0" err="1" smtClean="0"/>
              <a:t>triển</a:t>
            </a:r>
            <a:r>
              <a:rPr lang="en-US" sz="2200" dirty="0" smtClean="0"/>
              <a:t> </a:t>
            </a:r>
            <a:r>
              <a:rPr lang="en-US" sz="2200" dirty="0" err="1" smtClean="0"/>
              <a:t>của</a:t>
            </a:r>
            <a:r>
              <a:rPr lang="en-US" sz="2200" dirty="0" smtClean="0"/>
              <a:t> </a:t>
            </a:r>
            <a:r>
              <a:rPr lang="en-US" sz="2200" dirty="0" err="1" smtClean="0"/>
              <a:t>trường</a:t>
            </a:r>
            <a:r>
              <a:rPr lang="en-US" sz="2200" dirty="0" smtClean="0"/>
              <a:t> ĐH.</a:t>
            </a:r>
            <a:br>
              <a:rPr lang="en-US" sz="2200" dirty="0" smtClean="0"/>
            </a:br>
            <a:r>
              <a:rPr lang="en-US" sz="2200" dirty="0" smtClean="0"/>
              <a:t/>
            </a:r>
            <a:br>
              <a:rPr lang="en-US" sz="2200" dirty="0" smtClean="0"/>
            </a:br>
            <a:r>
              <a:rPr lang="en-US" sz="2200" dirty="0"/>
              <a:t/>
            </a:r>
            <a:br>
              <a:rPr lang="en-US" sz="2200" dirty="0"/>
            </a:br>
            <a:r>
              <a:rPr lang="en-US" sz="2600" b="1" dirty="0" err="1" smtClean="0"/>
              <a:t>Mục</a:t>
            </a:r>
            <a:r>
              <a:rPr lang="en-US" sz="2600" b="1" dirty="0" smtClean="0"/>
              <a:t> </a:t>
            </a:r>
            <a:r>
              <a:rPr lang="en-US" sz="2600" b="1" dirty="0" err="1" smtClean="0"/>
              <a:t>đích</a:t>
            </a:r>
            <a:r>
              <a:rPr lang="en-US" sz="2200" dirty="0" smtClean="0"/>
              <a:t/>
            </a:r>
            <a:br>
              <a:rPr lang="en-US" sz="2200" dirty="0" smtClean="0"/>
            </a:br>
            <a:r>
              <a:rPr lang="en-US" sz="2200" dirty="0" smtClean="0"/>
              <a:t/>
            </a:r>
            <a:br>
              <a:rPr lang="en-US" sz="2200" dirty="0" smtClean="0"/>
            </a:br>
            <a:r>
              <a:rPr lang="en-US" sz="2200" dirty="0" err="1" smtClean="0"/>
              <a:t>Trở</a:t>
            </a:r>
            <a:r>
              <a:rPr lang="en-US" sz="2200" dirty="0" smtClean="0"/>
              <a:t> </a:t>
            </a:r>
            <a:r>
              <a:rPr lang="en-US" sz="2200" dirty="0" err="1" smtClean="0"/>
              <a:t>thành</a:t>
            </a:r>
            <a:r>
              <a:rPr lang="en-US" sz="2200" dirty="0" smtClean="0"/>
              <a:t> </a:t>
            </a:r>
            <a:r>
              <a:rPr lang="en-US" sz="2200" dirty="0" err="1" smtClean="0"/>
              <a:t>một</a:t>
            </a:r>
            <a:r>
              <a:rPr lang="en-US" sz="2200" dirty="0" smtClean="0"/>
              <a:t> </a:t>
            </a:r>
            <a:r>
              <a:rPr lang="en-US" sz="2200" dirty="0" err="1" smtClean="0"/>
              <a:t>trung</a:t>
            </a:r>
            <a:r>
              <a:rPr lang="en-US" sz="2200" dirty="0" smtClean="0"/>
              <a:t> </a:t>
            </a:r>
            <a:r>
              <a:rPr lang="en-US" sz="2200" dirty="0" err="1" smtClean="0"/>
              <a:t>tâm</a:t>
            </a:r>
            <a:r>
              <a:rPr lang="en-US" sz="2200" dirty="0" smtClean="0"/>
              <a:t> </a:t>
            </a:r>
            <a:r>
              <a:rPr lang="en-US" sz="2200" dirty="0" err="1" smtClean="0"/>
              <a:t>kiến</a:t>
            </a:r>
            <a:r>
              <a:rPr lang="en-US" sz="2200" dirty="0" smtClean="0"/>
              <a:t> </a:t>
            </a:r>
            <a:r>
              <a:rPr lang="en-US" sz="2200" dirty="0" err="1" smtClean="0"/>
              <a:t>thức</a:t>
            </a:r>
            <a:r>
              <a:rPr lang="en-US" sz="2200" dirty="0" smtClean="0"/>
              <a:t> </a:t>
            </a:r>
            <a:r>
              <a:rPr lang="en-US" sz="2200" dirty="0" err="1" smtClean="0"/>
              <a:t>hàng</a:t>
            </a:r>
            <a:r>
              <a:rPr lang="en-US" sz="2200" dirty="0" smtClean="0"/>
              <a:t> </a:t>
            </a:r>
            <a:r>
              <a:rPr lang="en-US" sz="2200" dirty="0" err="1" smtClean="0"/>
              <a:t>đầu</a:t>
            </a:r>
            <a:r>
              <a:rPr lang="en-US" sz="2200" dirty="0" smtClean="0"/>
              <a:t> </a:t>
            </a:r>
            <a:r>
              <a:rPr lang="en-US" sz="2200" dirty="0" err="1" smtClean="0"/>
              <a:t>và</a:t>
            </a:r>
            <a:r>
              <a:rPr lang="en-US" sz="2200" dirty="0" smtClean="0"/>
              <a:t> </a:t>
            </a:r>
            <a:r>
              <a:rPr lang="en-US" sz="2200" dirty="0" err="1" smtClean="0"/>
              <a:t>cạnh</a:t>
            </a:r>
            <a:r>
              <a:rPr lang="en-US" sz="2200" dirty="0" smtClean="0"/>
              <a:t> </a:t>
            </a:r>
            <a:r>
              <a:rPr lang="en-US" sz="2200" dirty="0" err="1" smtClean="0"/>
              <a:t>tranh</a:t>
            </a:r>
            <a:r>
              <a:rPr lang="en-US" sz="2200" dirty="0" smtClean="0"/>
              <a:t>, </a:t>
            </a:r>
            <a:r>
              <a:rPr lang="en-US" sz="2200" dirty="0" err="1" smtClean="0"/>
              <a:t>phát</a:t>
            </a:r>
            <a:r>
              <a:rPr lang="en-US" sz="2200" dirty="0" smtClean="0"/>
              <a:t> </a:t>
            </a:r>
            <a:r>
              <a:rPr lang="en-US" sz="2200" dirty="0" err="1" smtClean="0"/>
              <a:t>triển</a:t>
            </a:r>
            <a:r>
              <a:rPr lang="en-US" sz="2200" dirty="0" smtClean="0"/>
              <a:t> </a:t>
            </a:r>
            <a:r>
              <a:rPr lang="en-US" sz="2200" dirty="0" err="1" smtClean="0"/>
              <a:t>về</a:t>
            </a:r>
            <a:r>
              <a:rPr lang="en-US" sz="2200" dirty="0" smtClean="0"/>
              <a:t> </a:t>
            </a:r>
            <a:r>
              <a:rPr lang="en-US" sz="2200" dirty="0" err="1" smtClean="0"/>
              <a:t>công</a:t>
            </a:r>
            <a:r>
              <a:rPr lang="en-US" sz="2200" dirty="0" smtClean="0"/>
              <a:t> </a:t>
            </a:r>
            <a:r>
              <a:rPr lang="en-US" sz="2200" dirty="0" err="1" smtClean="0"/>
              <a:t>nghệ</a:t>
            </a:r>
            <a:r>
              <a:rPr lang="en-US" sz="2200" dirty="0" smtClean="0"/>
              <a:t>:</a:t>
            </a:r>
            <a:br>
              <a:rPr lang="en-US" sz="2200" dirty="0" smtClean="0"/>
            </a:br>
            <a:r>
              <a:rPr lang="en-US" sz="2200" dirty="0" smtClean="0"/>
              <a:t>• </a:t>
            </a:r>
            <a:r>
              <a:rPr lang="en-US" sz="2200" dirty="0" err="1" smtClean="0"/>
              <a:t>Khẳng</a:t>
            </a:r>
            <a:r>
              <a:rPr lang="en-US" sz="2200" dirty="0" smtClean="0"/>
              <a:t> </a:t>
            </a:r>
            <a:r>
              <a:rPr lang="en-US" sz="2200" dirty="0" err="1" smtClean="0"/>
              <a:t>định</a:t>
            </a:r>
            <a:r>
              <a:rPr lang="en-US" sz="2200" dirty="0" smtClean="0"/>
              <a:t> </a:t>
            </a:r>
            <a:r>
              <a:rPr lang="en-US" sz="2200" dirty="0" err="1" smtClean="0"/>
              <a:t>và</a:t>
            </a:r>
            <a:r>
              <a:rPr lang="en-US" sz="2200" dirty="0" smtClean="0"/>
              <a:t> </a:t>
            </a:r>
            <a:r>
              <a:rPr lang="en-US" sz="2200" dirty="0" err="1" smtClean="0"/>
              <a:t>phát</a:t>
            </a:r>
            <a:r>
              <a:rPr lang="en-US" sz="2200" dirty="0" smtClean="0"/>
              <a:t> </a:t>
            </a:r>
            <a:r>
              <a:rPr lang="en-US" sz="2200" dirty="0" err="1" smtClean="0"/>
              <a:t>huy</a:t>
            </a:r>
            <a:r>
              <a:rPr lang="en-US" sz="2200" dirty="0" smtClean="0"/>
              <a:t> </a:t>
            </a:r>
            <a:r>
              <a:rPr lang="en-US" sz="2200" dirty="0" err="1" smtClean="0"/>
              <a:t>tính</a:t>
            </a:r>
            <a:r>
              <a:rPr lang="en-US" sz="2200" dirty="0" smtClean="0"/>
              <a:t> </a:t>
            </a:r>
            <a:r>
              <a:rPr lang="en-US" sz="2200" dirty="0" err="1" smtClean="0"/>
              <a:t>giá</a:t>
            </a:r>
            <a:r>
              <a:rPr lang="en-US" sz="2200" dirty="0" smtClean="0"/>
              <a:t> </a:t>
            </a:r>
            <a:r>
              <a:rPr lang="en-US" sz="2200" dirty="0" err="1" smtClean="0"/>
              <a:t>trị</a:t>
            </a:r>
            <a:r>
              <a:rPr lang="en-US" sz="2200" dirty="0" smtClean="0"/>
              <a:t> </a:t>
            </a:r>
            <a:r>
              <a:rPr lang="en-US" sz="2200" dirty="0" err="1" smtClean="0"/>
              <a:t>của</a:t>
            </a:r>
            <a:r>
              <a:rPr lang="en-US" sz="2200" dirty="0" smtClean="0"/>
              <a:t> Malay </a:t>
            </a:r>
            <a:r>
              <a:rPr lang="en-US" sz="2200" dirty="0" err="1" smtClean="0"/>
              <a:t>như</a:t>
            </a:r>
            <a:r>
              <a:rPr lang="en-US" sz="2200" dirty="0" smtClean="0"/>
              <a:t> </a:t>
            </a:r>
            <a:r>
              <a:rPr lang="en-US" sz="2200" dirty="0" err="1" smtClean="0"/>
              <a:t>một</a:t>
            </a:r>
            <a:r>
              <a:rPr lang="en-US" sz="2200" dirty="0" smtClean="0"/>
              <a:t> </a:t>
            </a:r>
            <a:r>
              <a:rPr lang="en-US" sz="2200" dirty="0" err="1" smtClean="0"/>
              <a:t>ngôn</a:t>
            </a:r>
            <a:r>
              <a:rPr lang="en-US" sz="2200" dirty="0" smtClean="0"/>
              <a:t> </a:t>
            </a:r>
            <a:r>
              <a:rPr lang="en-US" sz="2200" dirty="0" err="1" smtClean="0"/>
              <a:t>ngữ</a:t>
            </a:r>
            <a:r>
              <a:rPr lang="en-US" sz="2200" dirty="0" smtClean="0"/>
              <a:t> </a:t>
            </a:r>
            <a:r>
              <a:rPr lang="en-US" sz="2200" dirty="0" err="1" smtClean="0"/>
              <a:t>học</a:t>
            </a:r>
            <a:r>
              <a:rPr lang="en-US" sz="2200" dirty="0" smtClean="0"/>
              <a:t> </a:t>
            </a:r>
            <a:r>
              <a:rPr lang="en-US" sz="2200" dirty="0" err="1" smtClean="0"/>
              <a:t>tập</a:t>
            </a:r>
            <a:r>
              <a:rPr lang="en-US" sz="2200" dirty="0" smtClean="0"/>
              <a:t>;</a:t>
            </a:r>
            <a:br>
              <a:rPr lang="en-US" sz="2200" dirty="0" smtClean="0"/>
            </a:br>
            <a:r>
              <a:rPr lang="en-US" sz="2200" dirty="0" smtClean="0"/>
              <a:t>• </a:t>
            </a:r>
            <a:r>
              <a:rPr lang="en-US" sz="2200" dirty="0" err="1" smtClean="0"/>
              <a:t>Xây</a:t>
            </a:r>
            <a:r>
              <a:rPr lang="en-US" sz="2200" dirty="0" smtClean="0"/>
              <a:t> </a:t>
            </a:r>
            <a:r>
              <a:rPr lang="en-US" sz="2200" dirty="0" err="1" smtClean="0"/>
              <a:t>dựng</a:t>
            </a:r>
            <a:r>
              <a:rPr lang="en-US" sz="2200" dirty="0" smtClean="0"/>
              <a:t> </a:t>
            </a:r>
            <a:r>
              <a:rPr lang="en-US" sz="2200" dirty="0" err="1" smtClean="0"/>
              <a:t>một</a:t>
            </a:r>
            <a:r>
              <a:rPr lang="en-US" sz="2200" dirty="0" smtClean="0"/>
              <a:t> </a:t>
            </a:r>
            <a:r>
              <a:rPr lang="en-US" sz="2200" dirty="0" err="1" smtClean="0"/>
              <a:t>xã</a:t>
            </a:r>
            <a:r>
              <a:rPr lang="en-US" sz="2200" dirty="0" smtClean="0"/>
              <a:t> </a:t>
            </a:r>
            <a:r>
              <a:rPr lang="en-US" sz="2200" dirty="0" err="1" smtClean="0"/>
              <a:t>hội</a:t>
            </a:r>
            <a:r>
              <a:rPr lang="en-US" sz="2200" dirty="0" smtClean="0"/>
              <a:t> </a:t>
            </a:r>
            <a:r>
              <a:rPr lang="en-US" sz="2200" dirty="0" err="1" smtClean="0"/>
              <a:t>năng</a:t>
            </a:r>
            <a:r>
              <a:rPr lang="en-US" sz="2200" dirty="0" smtClean="0"/>
              <a:t> </a:t>
            </a:r>
            <a:r>
              <a:rPr lang="en-US" sz="2200" dirty="0" err="1" smtClean="0"/>
              <a:t>động</a:t>
            </a:r>
            <a:r>
              <a:rPr lang="en-US" sz="2200" dirty="0" smtClean="0"/>
              <a:t> </a:t>
            </a:r>
            <a:r>
              <a:rPr lang="en-US" sz="2200" dirty="0" err="1" smtClean="0"/>
              <a:t>và</a:t>
            </a:r>
            <a:r>
              <a:rPr lang="en-US" sz="2200" dirty="0" smtClean="0"/>
              <a:t> </a:t>
            </a:r>
            <a:r>
              <a:rPr lang="en-US" sz="2200" dirty="0" err="1" smtClean="0"/>
              <a:t>đạo</a:t>
            </a:r>
            <a:r>
              <a:rPr lang="en-US" sz="2200" dirty="0" smtClean="0"/>
              <a:t> </a:t>
            </a:r>
            <a:r>
              <a:rPr lang="en-US" sz="2200" dirty="0" err="1" smtClean="0"/>
              <a:t>đức</a:t>
            </a:r>
            <a:r>
              <a:rPr lang="en-US" sz="2200" dirty="0" smtClean="0"/>
              <a:t>;</a:t>
            </a:r>
            <a:br>
              <a:rPr lang="en-US" sz="2200" dirty="0" smtClean="0"/>
            </a:br>
            <a:r>
              <a:rPr lang="en-US" sz="2200" dirty="0" smtClean="0"/>
              <a:t>• </a:t>
            </a:r>
            <a:r>
              <a:rPr lang="en-US" sz="2200" dirty="0" err="1" smtClean="0"/>
              <a:t>Quốc</a:t>
            </a:r>
            <a:r>
              <a:rPr lang="en-US" sz="2200" dirty="0" smtClean="0"/>
              <a:t> </a:t>
            </a:r>
            <a:r>
              <a:rPr lang="en-US" sz="2200" dirty="0" err="1" smtClean="0"/>
              <a:t>tế</a:t>
            </a:r>
            <a:r>
              <a:rPr lang="en-US" sz="2200" dirty="0" smtClean="0"/>
              <a:t> </a:t>
            </a:r>
            <a:r>
              <a:rPr lang="en-US" sz="2200" dirty="0" err="1" smtClean="0"/>
              <a:t>hóa</a:t>
            </a:r>
            <a:r>
              <a:rPr lang="en-US" sz="2200" dirty="0" smtClean="0"/>
              <a:t> </a:t>
            </a:r>
            <a:r>
              <a:rPr lang="en-US" sz="2200" dirty="0" err="1" smtClean="0"/>
              <a:t>hình</a:t>
            </a:r>
            <a:r>
              <a:rPr lang="en-US" sz="2200" dirty="0" smtClean="0"/>
              <a:t> </a:t>
            </a:r>
            <a:r>
              <a:rPr lang="en-US" sz="2200" dirty="0" err="1" smtClean="0"/>
              <a:t>ảnh</a:t>
            </a:r>
            <a:r>
              <a:rPr lang="en-US" sz="2200" dirty="0" smtClean="0"/>
              <a:t> </a:t>
            </a:r>
            <a:r>
              <a:rPr lang="en-US" sz="2200" dirty="0" err="1" smtClean="0"/>
              <a:t>và</a:t>
            </a:r>
            <a:r>
              <a:rPr lang="en-US" sz="2200" dirty="0" smtClean="0"/>
              <a:t> </a:t>
            </a:r>
            <a:r>
              <a:rPr lang="en-US" sz="2200" dirty="0" err="1" smtClean="0"/>
              <a:t>đóng</a:t>
            </a:r>
            <a:r>
              <a:rPr lang="en-US" sz="2200" dirty="0" smtClean="0"/>
              <a:t> </a:t>
            </a:r>
            <a:r>
              <a:rPr lang="en-US" sz="2200" dirty="0" err="1" smtClean="0"/>
              <a:t>góp</a:t>
            </a:r>
            <a:r>
              <a:rPr lang="en-US" sz="2200" dirty="0" smtClean="0"/>
              <a:t> </a:t>
            </a:r>
            <a:r>
              <a:rPr lang="en-US" sz="2200" dirty="0" err="1" smtClean="0"/>
              <a:t>của</a:t>
            </a:r>
            <a:r>
              <a:rPr lang="en-US" sz="2200" dirty="0" smtClean="0"/>
              <a:t> UKM </a:t>
            </a:r>
            <a:r>
              <a:rPr lang="en-US" sz="2200" dirty="0" err="1" smtClean="0"/>
              <a:t>đối</a:t>
            </a:r>
            <a:r>
              <a:rPr lang="en-US" sz="2200" dirty="0" smtClean="0"/>
              <a:t> </a:t>
            </a:r>
            <a:r>
              <a:rPr lang="en-US" sz="2200" dirty="0" err="1" smtClean="0"/>
              <a:t>với</a:t>
            </a:r>
            <a:r>
              <a:rPr lang="en-US" sz="2200" dirty="0" smtClean="0"/>
              <a:t> </a:t>
            </a:r>
            <a:r>
              <a:rPr lang="en-US" sz="2200" dirty="0" err="1" smtClean="0"/>
              <a:t>cộng</a:t>
            </a:r>
            <a:r>
              <a:rPr lang="en-US" sz="2200" dirty="0" smtClean="0"/>
              <a:t> </a:t>
            </a:r>
            <a:r>
              <a:rPr lang="en-US" sz="2200" dirty="0" err="1" smtClean="0"/>
              <a:t>đồng</a:t>
            </a:r>
            <a:r>
              <a:rPr lang="en-US" sz="2200" dirty="0" smtClean="0"/>
              <a:t> </a:t>
            </a:r>
            <a:r>
              <a:rPr lang="en-US" sz="2200" dirty="0" err="1" smtClean="0"/>
              <a:t>toàn</a:t>
            </a:r>
            <a:r>
              <a:rPr lang="en-US" sz="2200" dirty="0" smtClean="0"/>
              <a:t> </a:t>
            </a:r>
            <a:r>
              <a:rPr lang="en-US" sz="2200" dirty="0" err="1" smtClean="0"/>
              <a:t>cầu</a:t>
            </a:r>
            <a:r>
              <a:rPr lang="en-US" sz="2200" dirty="0" smtClean="0"/>
              <a:t>;</a:t>
            </a:r>
            <a:br>
              <a:rPr lang="en-US" sz="2200" dirty="0" smtClean="0"/>
            </a:br>
            <a:r>
              <a:rPr lang="en-US" sz="2200" dirty="0" smtClean="0"/>
              <a:t>• </a:t>
            </a:r>
            <a:r>
              <a:rPr lang="en-US" sz="2200" dirty="0" err="1" smtClean="0"/>
              <a:t>Thúc</a:t>
            </a:r>
            <a:r>
              <a:rPr lang="en-US" sz="2200" dirty="0" smtClean="0"/>
              <a:t> </a:t>
            </a:r>
            <a:r>
              <a:rPr lang="en-US" sz="2200" dirty="0" err="1" smtClean="0"/>
              <a:t>đẩy</a:t>
            </a:r>
            <a:r>
              <a:rPr lang="en-US" sz="2200" dirty="0" smtClean="0"/>
              <a:t> </a:t>
            </a:r>
            <a:r>
              <a:rPr lang="en-US" sz="2200" dirty="0" err="1" smtClean="0"/>
              <a:t>sự</a:t>
            </a:r>
            <a:r>
              <a:rPr lang="en-US" sz="2200" dirty="0" smtClean="0"/>
              <a:t> </a:t>
            </a:r>
            <a:r>
              <a:rPr lang="en-US" sz="2200" dirty="0" err="1" smtClean="0"/>
              <a:t>phát</a:t>
            </a:r>
            <a:r>
              <a:rPr lang="en-US" sz="2200" dirty="0" smtClean="0"/>
              <a:t> </a:t>
            </a:r>
            <a:r>
              <a:rPr lang="en-US" sz="2200" dirty="0" err="1" smtClean="0"/>
              <a:t>triển</a:t>
            </a:r>
            <a:r>
              <a:rPr lang="en-US" sz="2200" dirty="0" smtClean="0"/>
              <a:t> </a:t>
            </a:r>
            <a:r>
              <a:rPr lang="en-US" sz="2200" dirty="0" err="1" smtClean="0"/>
              <a:t>của</a:t>
            </a:r>
            <a:r>
              <a:rPr lang="en-US" sz="2200" dirty="0" smtClean="0"/>
              <a:t> </a:t>
            </a:r>
            <a:r>
              <a:rPr lang="en-US" sz="2200" dirty="0" err="1" smtClean="0"/>
              <a:t>công</a:t>
            </a:r>
            <a:r>
              <a:rPr lang="en-US" sz="2200" dirty="0" smtClean="0"/>
              <a:t> </a:t>
            </a:r>
            <a:r>
              <a:rPr lang="en-US" sz="2200" dirty="0" err="1" smtClean="0"/>
              <a:t>nghệ</a:t>
            </a:r>
            <a:r>
              <a:rPr lang="en-US" sz="2200" dirty="0" smtClean="0"/>
              <a:t> </a:t>
            </a:r>
            <a:r>
              <a:rPr lang="en-US" sz="2200" dirty="0" err="1" smtClean="0"/>
              <a:t>có</a:t>
            </a:r>
            <a:r>
              <a:rPr lang="en-US" sz="2200" dirty="0" smtClean="0"/>
              <a:t> </a:t>
            </a:r>
            <a:r>
              <a:rPr lang="en-US" sz="2200" dirty="0" err="1" smtClean="0"/>
              <a:t>lợi</a:t>
            </a:r>
            <a:r>
              <a:rPr lang="en-US" sz="2200" dirty="0" smtClean="0"/>
              <a:t> </a:t>
            </a:r>
            <a:r>
              <a:rPr lang="en-US" sz="2200" dirty="0" err="1" smtClean="0"/>
              <a:t>cho</a:t>
            </a:r>
            <a:r>
              <a:rPr lang="en-US" sz="2200" dirty="0" smtClean="0"/>
              <a:t> </a:t>
            </a:r>
            <a:r>
              <a:rPr lang="en-US" sz="2200" dirty="0" err="1" smtClean="0"/>
              <a:t>xã</a:t>
            </a:r>
            <a:r>
              <a:rPr lang="en-US" sz="2200" dirty="0" smtClean="0"/>
              <a:t> </a:t>
            </a:r>
            <a:r>
              <a:rPr lang="en-US" sz="2200" dirty="0" err="1" smtClean="0"/>
              <a:t>hội</a:t>
            </a:r>
            <a:r>
              <a:rPr lang="en-US" sz="2200" dirty="0" smtClean="0"/>
              <a:t>. </a:t>
            </a:r>
            <a:endParaRPr lang="en-US" sz="2200" dirty="0"/>
          </a:p>
        </p:txBody>
      </p:sp>
      <p:pic>
        <p:nvPicPr>
          <p:cNvPr id="3" name="Picture 2"/>
          <p:cNvPicPr>
            <a:picLocks noChangeAspect="1" noChangeArrowheads="1"/>
          </p:cNvPicPr>
          <p:nvPr/>
        </p:nvPicPr>
        <p:blipFill>
          <a:blip r:embed="rId2" cstate="print"/>
          <a:srcRect/>
          <a:stretch>
            <a:fillRect/>
          </a:stretch>
        </p:blipFill>
        <p:spPr bwMode="auto">
          <a:xfrm>
            <a:off x="7391400" y="0"/>
            <a:ext cx="1219200" cy="161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7696200" cy="523220"/>
          </a:xfrm>
          <a:prstGeom prst="rect">
            <a:avLst/>
          </a:prstGeom>
          <a:noFill/>
        </p:spPr>
        <p:txBody>
          <a:bodyPr wrap="square" rtlCol="0">
            <a:spAutoFit/>
          </a:bodyPr>
          <a:lstStyle/>
          <a:p>
            <a:r>
              <a:rPr lang="en-US" sz="2800" b="1" dirty="0" err="1" smtClean="0"/>
              <a:t>Phó</a:t>
            </a:r>
            <a:r>
              <a:rPr lang="en-US" sz="2800" b="1" dirty="0" smtClean="0"/>
              <a:t> </a:t>
            </a:r>
            <a:r>
              <a:rPr lang="en-US" sz="2800" b="1" dirty="0" err="1" smtClean="0"/>
              <a:t>Hiệu</a:t>
            </a:r>
            <a:r>
              <a:rPr lang="en-US" sz="2800" b="1" dirty="0" smtClean="0"/>
              <a:t> </a:t>
            </a:r>
            <a:r>
              <a:rPr lang="en-US" sz="2800" b="1" dirty="0" err="1" smtClean="0"/>
              <a:t>trưởng</a:t>
            </a:r>
            <a:endParaRPr lang="en-US" sz="2800" b="1" dirty="0"/>
          </a:p>
        </p:txBody>
      </p:sp>
      <p:sp>
        <p:nvSpPr>
          <p:cNvPr id="5" name="TextBox 4"/>
          <p:cNvSpPr txBox="1"/>
          <p:nvPr/>
        </p:nvSpPr>
        <p:spPr>
          <a:xfrm>
            <a:off x="762000" y="3200400"/>
            <a:ext cx="8077200" cy="338554"/>
          </a:xfrm>
          <a:prstGeom prst="rect">
            <a:avLst/>
          </a:prstGeom>
          <a:noFill/>
        </p:spPr>
        <p:txBody>
          <a:bodyPr wrap="square" rtlCol="0">
            <a:spAutoFit/>
          </a:bodyPr>
          <a:lstStyle/>
          <a:p>
            <a:pPr algn="ctr"/>
            <a:r>
              <a:rPr lang="en-US" sz="1600" b="1" dirty="0" smtClean="0"/>
              <a:t>YBHG. PROF TAN SRI DATO' WIRA DR. SHARIFAH HAPSAH SYED HASAN SHAHABUDIN</a:t>
            </a:r>
            <a:endParaRPr lang="en-US" sz="1600" dirty="0"/>
          </a:p>
        </p:txBody>
      </p:sp>
      <p:sp>
        <p:nvSpPr>
          <p:cNvPr id="6" name="Content Placeholder 2"/>
          <p:cNvSpPr>
            <a:spLocks noGrp="1"/>
          </p:cNvSpPr>
          <p:nvPr>
            <p:ph idx="1"/>
          </p:nvPr>
        </p:nvSpPr>
        <p:spPr>
          <a:xfrm>
            <a:off x="457200" y="3733800"/>
            <a:ext cx="8229600" cy="2697163"/>
          </a:xfrm>
        </p:spPr>
        <p:txBody>
          <a:bodyPr>
            <a:noAutofit/>
          </a:bodyPr>
          <a:lstStyle/>
          <a:p>
            <a:pPr>
              <a:buNone/>
            </a:pPr>
            <a:r>
              <a:rPr lang="en-US" sz="1600" b="1" dirty="0" err="1" smtClean="0"/>
              <a:t>Trình</a:t>
            </a:r>
            <a:r>
              <a:rPr lang="en-US" sz="1600" b="1" dirty="0" smtClean="0"/>
              <a:t> </a:t>
            </a:r>
            <a:r>
              <a:rPr lang="en-US" sz="1600" b="1" dirty="0" err="1" smtClean="0"/>
              <a:t>độ</a:t>
            </a:r>
            <a:r>
              <a:rPr lang="en-US" sz="1600" b="1" dirty="0" smtClean="0"/>
              <a:t> </a:t>
            </a:r>
            <a:r>
              <a:rPr lang="en-US" sz="1600" b="1" dirty="0" err="1" smtClean="0"/>
              <a:t>học</a:t>
            </a:r>
            <a:r>
              <a:rPr lang="en-US" sz="1600" b="1" dirty="0" smtClean="0"/>
              <a:t> </a:t>
            </a:r>
            <a:r>
              <a:rPr lang="en-US" sz="1600" b="1" dirty="0" err="1" smtClean="0"/>
              <a:t>vấn</a:t>
            </a:r>
            <a:endParaRPr lang="en-US" sz="1600" dirty="0" smtClean="0"/>
          </a:p>
          <a:p>
            <a:pPr>
              <a:buNone/>
            </a:pPr>
            <a:r>
              <a:rPr lang="en-US" sz="1600" dirty="0" err="1" smtClean="0"/>
              <a:t>Cử</a:t>
            </a:r>
            <a:r>
              <a:rPr lang="en-US" sz="1600" dirty="0" smtClean="0"/>
              <a:t> </a:t>
            </a:r>
            <a:r>
              <a:rPr lang="en-US" sz="1600" dirty="0" err="1" smtClean="0"/>
              <a:t>nhân</a:t>
            </a:r>
            <a:r>
              <a:rPr lang="en-US" sz="1600" dirty="0" smtClean="0"/>
              <a:t> Y </a:t>
            </a:r>
            <a:r>
              <a:rPr lang="en-US" sz="1600" dirty="0" err="1" smtClean="0"/>
              <a:t>khoa</a:t>
            </a:r>
            <a:r>
              <a:rPr lang="en-US" sz="1600" dirty="0" smtClean="0"/>
              <a:t>, </a:t>
            </a:r>
            <a:r>
              <a:rPr lang="en-US" sz="1600" dirty="0" err="1" smtClean="0"/>
              <a:t>Cử</a:t>
            </a:r>
            <a:r>
              <a:rPr lang="en-US" sz="1600" dirty="0" smtClean="0"/>
              <a:t> </a:t>
            </a:r>
            <a:r>
              <a:rPr lang="en-US" sz="1600" dirty="0" err="1" smtClean="0"/>
              <a:t>nhân</a:t>
            </a:r>
            <a:r>
              <a:rPr lang="en-US" sz="1600" dirty="0" smtClean="0"/>
              <a:t> </a:t>
            </a:r>
            <a:r>
              <a:rPr lang="en-US" sz="1600" dirty="0" err="1" smtClean="0"/>
              <a:t>Phẫu</a:t>
            </a:r>
            <a:r>
              <a:rPr lang="en-US" sz="1600" dirty="0" smtClean="0"/>
              <a:t> </a:t>
            </a:r>
            <a:r>
              <a:rPr lang="en-US" sz="1600" dirty="0" err="1" smtClean="0"/>
              <a:t>thuật</a:t>
            </a:r>
            <a:r>
              <a:rPr lang="en-US" sz="1600" dirty="0" smtClean="0"/>
              <a:t> 	M.B.B.S. (Mal), 1973</a:t>
            </a:r>
          </a:p>
          <a:p>
            <a:pPr>
              <a:buNone/>
            </a:pPr>
            <a:r>
              <a:rPr lang="en-US" sz="1600" dirty="0" err="1" smtClean="0"/>
              <a:t>Thạc</a:t>
            </a:r>
            <a:r>
              <a:rPr lang="en-US" sz="1600" dirty="0" smtClean="0"/>
              <a:t> </a:t>
            </a:r>
            <a:r>
              <a:rPr lang="en-US" sz="1600" dirty="0" err="1" smtClean="0"/>
              <a:t>sỹ</a:t>
            </a:r>
            <a:r>
              <a:rPr lang="en-US" sz="1600" dirty="0" smtClean="0"/>
              <a:t> </a:t>
            </a:r>
            <a:r>
              <a:rPr lang="en-US" sz="1600" dirty="0" err="1" smtClean="0"/>
              <a:t>Giáo</a:t>
            </a:r>
            <a:r>
              <a:rPr lang="en-US" sz="1600" dirty="0" smtClean="0"/>
              <a:t> </a:t>
            </a:r>
            <a:r>
              <a:rPr lang="en-US" sz="1600" dirty="0" err="1" smtClean="0"/>
              <a:t>dục</a:t>
            </a:r>
            <a:r>
              <a:rPr lang="en-US" sz="1600" dirty="0" smtClean="0"/>
              <a:t> </a:t>
            </a:r>
            <a:r>
              <a:rPr lang="en-US" sz="1600" dirty="0" err="1" smtClean="0"/>
              <a:t>Sức</a:t>
            </a:r>
            <a:r>
              <a:rPr lang="en-US" sz="1600" dirty="0" smtClean="0"/>
              <a:t> </a:t>
            </a:r>
            <a:r>
              <a:rPr lang="en-US" sz="1600" dirty="0" err="1" smtClean="0"/>
              <a:t>khỏe</a:t>
            </a:r>
            <a:r>
              <a:rPr lang="en-US" sz="1600" dirty="0" smtClean="0"/>
              <a:t> con </a:t>
            </a:r>
            <a:r>
              <a:rPr lang="en-US" sz="1600" dirty="0" err="1" smtClean="0"/>
              <a:t>người</a:t>
            </a:r>
            <a:r>
              <a:rPr lang="en-US" sz="1600" dirty="0" smtClean="0"/>
              <a:t> 	</a:t>
            </a:r>
            <a:r>
              <a:rPr lang="en-US" sz="1600" dirty="0" err="1" smtClean="0"/>
              <a:t>M.H.P.Ed</a:t>
            </a:r>
            <a:r>
              <a:rPr lang="en-US" sz="1600" dirty="0" smtClean="0"/>
              <a:t> (NSW), 1982</a:t>
            </a:r>
          </a:p>
          <a:p>
            <a:pPr>
              <a:buNone/>
            </a:pPr>
            <a:r>
              <a:rPr lang="en-US" sz="1600" dirty="0" err="1" smtClean="0"/>
              <a:t>Tiến</a:t>
            </a:r>
            <a:r>
              <a:rPr lang="en-US" sz="1600" dirty="0" smtClean="0"/>
              <a:t> </a:t>
            </a:r>
            <a:r>
              <a:rPr lang="en-US" sz="1600" dirty="0" err="1" smtClean="0"/>
              <a:t>sỹ</a:t>
            </a:r>
            <a:r>
              <a:rPr lang="en-US" sz="1600" dirty="0" smtClean="0"/>
              <a:t> Y </a:t>
            </a:r>
            <a:r>
              <a:rPr lang="en-US" sz="1600" dirty="0" err="1" smtClean="0"/>
              <a:t>khoa</a:t>
            </a:r>
            <a:r>
              <a:rPr lang="en-US" sz="1600" dirty="0" smtClean="0"/>
              <a:t>				M.D. (Mal), 1997</a:t>
            </a:r>
          </a:p>
          <a:p>
            <a:pPr>
              <a:buNone/>
            </a:pPr>
            <a:r>
              <a:rPr lang="en-US" sz="1600" dirty="0" err="1" smtClean="0"/>
              <a:t>Học</a:t>
            </a:r>
            <a:r>
              <a:rPr lang="en-US" sz="1600" dirty="0" smtClean="0"/>
              <a:t> </a:t>
            </a:r>
            <a:r>
              <a:rPr lang="en-US" sz="1600" dirty="0" err="1" smtClean="0"/>
              <a:t>giả</a:t>
            </a:r>
            <a:r>
              <a:rPr lang="en-US" sz="1600" dirty="0" smtClean="0"/>
              <a:t> </a:t>
            </a:r>
            <a:r>
              <a:rPr lang="en-US" sz="1600" dirty="0" err="1" smtClean="0"/>
              <a:t>Viện</a:t>
            </a:r>
            <a:r>
              <a:rPr lang="en-US" sz="1600" dirty="0" smtClean="0"/>
              <a:t> </a:t>
            </a:r>
            <a:r>
              <a:rPr lang="en-US" sz="1600" dirty="0" err="1" smtClean="0"/>
              <a:t>Hàn</a:t>
            </a:r>
            <a:r>
              <a:rPr lang="en-US" sz="1600" dirty="0" smtClean="0"/>
              <a:t> </a:t>
            </a:r>
            <a:r>
              <a:rPr lang="en-US" sz="1600" dirty="0" err="1" smtClean="0"/>
              <a:t>lâm</a:t>
            </a:r>
            <a:r>
              <a:rPr lang="en-US" sz="1600" dirty="0" smtClean="0"/>
              <a:t> Y </a:t>
            </a:r>
            <a:r>
              <a:rPr lang="en-US" sz="1600" dirty="0" err="1" smtClean="0"/>
              <a:t>khoa</a:t>
            </a:r>
            <a:r>
              <a:rPr lang="en-US" sz="1600" dirty="0" smtClean="0"/>
              <a:t>		FAMM, 1999</a:t>
            </a:r>
          </a:p>
          <a:p>
            <a:pPr>
              <a:buNone/>
            </a:pPr>
            <a:r>
              <a:rPr lang="en-US" sz="1600" dirty="0" err="1" smtClean="0"/>
              <a:t>Học</a:t>
            </a:r>
            <a:r>
              <a:rPr lang="en-US" sz="1600" dirty="0" smtClean="0"/>
              <a:t> </a:t>
            </a:r>
            <a:r>
              <a:rPr lang="en-US" sz="1600" dirty="0" err="1" smtClean="0"/>
              <a:t>giả</a:t>
            </a:r>
            <a:r>
              <a:rPr lang="en-US" sz="1600" dirty="0" smtClean="0"/>
              <a:t> </a:t>
            </a:r>
            <a:r>
              <a:rPr lang="en-US" sz="1600" dirty="0" err="1" smtClean="0"/>
              <a:t>Viện</a:t>
            </a:r>
            <a:r>
              <a:rPr lang="en-US" sz="1600" dirty="0" smtClean="0"/>
              <a:t> </a:t>
            </a:r>
            <a:r>
              <a:rPr lang="en-US" sz="1600" dirty="0" err="1" smtClean="0"/>
              <a:t>Hàn</a:t>
            </a:r>
            <a:r>
              <a:rPr lang="en-US" sz="1600" dirty="0" smtClean="0"/>
              <a:t> </a:t>
            </a:r>
            <a:r>
              <a:rPr lang="en-US" sz="1600" dirty="0" err="1" smtClean="0"/>
              <a:t>lâm</a:t>
            </a:r>
            <a:r>
              <a:rPr lang="en-US" sz="1600" dirty="0" smtClean="0"/>
              <a:t> </a:t>
            </a:r>
            <a:r>
              <a:rPr lang="en-US" sz="1600" dirty="0" err="1" smtClean="0"/>
              <a:t>Khoa</a:t>
            </a:r>
            <a:r>
              <a:rPr lang="en-US" sz="1600" dirty="0" smtClean="0"/>
              <a:t> </a:t>
            </a:r>
            <a:r>
              <a:rPr lang="en-US" sz="1600" dirty="0" err="1" smtClean="0"/>
              <a:t>học</a:t>
            </a:r>
            <a:r>
              <a:rPr lang="en-US" sz="1600" dirty="0" smtClean="0"/>
              <a:t>		</a:t>
            </a:r>
            <a:r>
              <a:rPr lang="en-US" sz="1600" dirty="0" err="1" smtClean="0"/>
              <a:t>FASc</a:t>
            </a:r>
            <a:r>
              <a:rPr lang="en-US" sz="1600" dirty="0" smtClean="0"/>
              <a:t>, 2006</a:t>
            </a:r>
          </a:p>
          <a:p>
            <a:pPr>
              <a:buNone/>
            </a:pPr>
            <a:endParaRPr lang="en-US" sz="1600" b="1" dirty="0" smtClean="0"/>
          </a:p>
          <a:p>
            <a:pPr>
              <a:buNone/>
            </a:pPr>
            <a:r>
              <a:rPr lang="en-US" sz="1600" b="1" dirty="0" err="1" smtClean="0"/>
              <a:t>Lĩnh</a:t>
            </a:r>
            <a:r>
              <a:rPr lang="en-US" sz="1600" b="1" dirty="0" smtClean="0"/>
              <a:t> </a:t>
            </a:r>
            <a:r>
              <a:rPr lang="en-US" sz="1600" b="1" dirty="0" err="1" smtClean="0"/>
              <a:t>vực</a:t>
            </a:r>
            <a:r>
              <a:rPr lang="en-US" sz="1600" b="1" dirty="0" smtClean="0"/>
              <a:t> </a:t>
            </a:r>
            <a:r>
              <a:rPr lang="en-US" sz="1600" b="1" dirty="0" err="1" smtClean="0"/>
              <a:t>chuyên</a:t>
            </a:r>
            <a:r>
              <a:rPr lang="en-US" sz="1600" b="1" dirty="0" smtClean="0"/>
              <a:t> </a:t>
            </a:r>
            <a:r>
              <a:rPr lang="en-US" sz="1600" b="1" dirty="0" err="1" smtClean="0"/>
              <a:t>môn</a:t>
            </a:r>
            <a:r>
              <a:rPr lang="en-US" sz="1600" dirty="0" smtClean="0"/>
              <a:t>	</a:t>
            </a:r>
          </a:p>
          <a:p>
            <a:pPr marL="0" indent="0">
              <a:buNone/>
            </a:pPr>
            <a:r>
              <a:rPr lang="en-US" sz="1600" dirty="0" smtClean="0"/>
              <a:t>Y </a:t>
            </a:r>
            <a:r>
              <a:rPr lang="en-US" sz="1600" dirty="0" err="1" smtClean="0"/>
              <a:t>khoa</a:t>
            </a:r>
            <a:r>
              <a:rPr lang="en-US" sz="1600" dirty="0" smtClean="0"/>
              <a:t>, </a:t>
            </a:r>
            <a:r>
              <a:rPr lang="en-US" sz="1600" dirty="0" err="1" smtClean="0"/>
              <a:t>Học</a:t>
            </a:r>
            <a:r>
              <a:rPr lang="en-US" sz="1600" dirty="0" smtClean="0"/>
              <a:t> </a:t>
            </a:r>
            <a:r>
              <a:rPr lang="en-US" sz="1600" dirty="0" err="1" smtClean="0"/>
              <a:t>giục</a:t>
            </a:r>
            <a:r>
              <a:rPr lang="en-US" sz="1600" dirty="0" smtClean="0"/>
              <a:t> Y </a:t>
            </a:r>
            <a:r>
              <a:rPr lang="en-US" sz="1600" dirty="0" err="1" smtClean="0"/>
              <a:t>khoa</a:t>
            </a:r>
            <a:r>
              <a:rPr lang="en-US" sz="1600" dirty="0" smtClean="0"/>
              <a:t>, </a:t>
            </a:r>
            <a:r>
              <a:rPr lang="en-US" sz="1600" dirty="0" err="1" smtClean="0"/>
              <a:t>Giáo</a:t>
            </a:r>
            <a:r>
              <a:rPr lang="en-US" sz="1600" dirty="0" smtClean="0"/>
              <a:t> </a:t>
            </a:r>
            <a:r>
              <a:rPr lang="en-US" sz="1600" dirty="0" err="1" smtClean="0"/>
              <a:t>dục</a:t>
            </a:r>
            <a:r>
              <a:rPr lang="en-US" sz="1600" dirty="0" smtClean="0"/>
              <a:t> </a:t>
            </a:r>
            <a:r>
              <a:rPr lang="en-US" sz="1600" dirty="0" err="1" smtClean="0"/>
              <a:t>từ</a:t>
            </a:r>
            <a:r>
              <a:rPr lang="en-US" sz="1600" dirty="0" smtClean="0"/>
              <a:t> </a:t>
            </a:r>
            <a:r>
              <a:rPr lang="en-US" sz="1600" dirty="0" err="1" smtClean="0"/>
              <a:t>xa</a:t>
            </a:r>
            <a:r>
              <a:rPr lang="en-US" sz="1600" dirty="0" smtClean="0"/>
              <a:t> </a:t>
            </a:r>
            <a:r>
              <a:rPr lang="en-US" sz="1600" dirty="0" err="1" smtClean="0"/>
              <a:t>và</a:t>
            </a:r>
            <a:r>
              <a:rPr lang="en-US" sz="1600" dirty="0" smtClean="0"/>
              <a:t> </a:t>
            </a:r>
            <a:r>
              <a:rPr lang="en-US" sz="1600" dirty="0" err="1" smtClean="0"/>
              <a:t>liên</a:t>
            </a:r>
            <a:r>
              <a:rPr lang="en-US" sz="1600" dirty="0" smtClean="0"/>
              <a:t> </a:t>
            </a:r>
            <a:r>
              <a:rPr lang="en-US" sz="1600" dirty="0" err="1" smtClean="0"/>
              <a:t>tục</a:t>
            </a:r>
            <a:r>
              <a:rPr lang="en-US" sz="1600" dirty="0" smtClean="0"/>
              <a:t>, </a:t>
            </a:r>
            <a:r>
              <a:rPr lang="en-US" sz="1600" dirty="0" err="1" smtClean="0"/>
              <a:t>Chính</a:t>
            </a:r>
            <a:r>
              <a:rPr lang="en-US" sz="1600" dirty="0" smtClean="0"/>
              <a:t> </a:t>
            </a:r>
            <a:r>
              <a:rPr lang="en-US" sz="1600" dirty="0" err="1" smtClean="0"/>
              <a:t>sách</a:t>
            </a:r>
            <a:r>
              <a:rPr lang="en-US" sz="1600" dirty="0" smtClean="0"/>
              <a:t> </a:t>
            </a:r>
            <a:r>
              <a:rPr lang="en-US" sz="1600" dirty="0" err="1" smtClean="0"/>
              <a:t>và</a:t>
            </a:r>
            <a:r>
              <a:rPr lang="en-US" sz="1600" dirty="0" smtClean="0"/>
              <a:t> </a:t>
            </a:r>
            <a:r>
              <a:rPr lang="en-US" sz="1600" dirty="0" err="1" smtClean="0"/>
              <a:t>Quản</a:t>
            </a:r>
            <a:r>
              <a:rPr lang="en-US" sz="1600" dirty="0" smtClean="0"/>
              <a:t> </a:t>
            </a:r>
            <a:r>
              <a:rPr lang="en-US" sz="1600" dirty="0" err="1" smtClean="0"/>
              <a:t>lý</a:t>
            </a:r>
            <a:r>
              <a:rPr lang="en-US" sz="1600" dirty="0" smtClean="0"/>
              <a:t> </a:t>
            </a:r>
            <a:r>
              <a:rPr lang="en-US" sz="1600" dirty="0" err="1" smtClean="0"/>
              <a:t>Giáo</a:t>
            </a:r>
            <a:r>
              <a:rPr lang="en-US" sz="1600" dirty="0" smtClean="0"/>
              <a:t> </a:t>
            </a:r>
            <a:r>
              <a:rPr lang="en-US" sz="1600" dirty="0" err="1" smtClean="0"/>
              <a:t>dục</a:t>
            </a:r>
            <a:r>
              <a:rPr lang="en-US" sz="1600" dirty="0" smtClean="0"/>
              <a:t> ĐH, </a:t>
            </a:r>
            <a:r>
              <a:rPr lang="en-US" sz="1600" dirty="0" err="1" smtClean="0"/>
              <a:t>Đảm</a:t>
            </a:r>
            <a:r>
              <a:rPr lang="en-US" sz="1600" dirty="0" smtClean="0"/>
              <a:t> </a:t>
            </a:r>
            <a:r>
              <a:rPr lang="en-US" sz="1600" dirty="0" err="1" smtClean="0"/>
              <a:t>bảo</a:t>
            </a:r>
            <a:r>
              <a:rPr lang="en-US" sz="1600" dirty="0" smtClean="0"/>
              <a:t> </a:t>
            </a:r>
            <a:r>
              <a:rPr lang="en-US" sz="1600" dirty="0" err="1" smtClean="0"/>
              <a:t>và</a:t>
            </a:r>
            <a:r>
              <a:rPr lang="en-US" sz="1600" dirty="0" smtClean="0"/>
              <a:t> </a:t>
            </a:r>
            <a:r>
              <a:rPr lang="en-US" sz="1600" dirty="0" err="1" smtClean="0"/>
              <a:t>Kiểm</a:t>
            </a:r>
            <a:r>
              <a:rPr lang="en-US" sz="1600" dirty="0" smtClean="0"/>
              <a:t> </a:t>
            </a:r>
            <a:r>
              <a:rPr lang="en-US" sz="1600" dirty="0" err="1" smtClean="0"/>
              <a:t>định</a:t>
            </a:r>
            <a:r>
              <a:rPr lang="en-US" sz="1600" dirty="0" smtClean="0"/>
              <a:t> </a:t>
            </a:r>
            <a:r>
              <a:rPr lang="en-US" sz="1600" dirty="0" err="1" smtClean="0"/>
              <a:t>chất</a:t>
            </a:r>
            <a:r>
              <a:rPr lang="en-US" sz="1600" dirty="0" smtClean="0"/>
              <a:t> </a:t>
            </a:r>
            <a:r>
              <a:rPr lang="en-US" sz="1600" dirty="0" err="1" smtClean="0"/>
              <a:t>lượng</a:t>
            </a:r>
            <a:r>
              <a:rPr lang="en-US" sz="1600" dirty="0" smtClean="0"/>
              <a:t>. </a:t>
            </a:r>
          </a:p>
          <a:p>
            <a:pPr>
              <a:buNone/>
            </a:pPr>
            <a:endParaRPr lang="en-US" sz="1600" dirty="0"/>
          </a:p>
          <a:p>
            <a:endParaRPr lang="en-US" sz="1600" dirty="0"/>
          </a:p>
        </p:txBody>
      </p:sp>
      <p:pic>
        <p:nvPicPr>
          <p:cNvPr id="8" name="Picture 7"/>
          <p:cNvPicPr/>
          <p:nvPr/>
        </p:nvPicPr>
        <p:blipFill>
          <a:blip r:embed="rId2" cstate="print"/>
          <a:srcRect/>
          <a:stretch>
            <a:fillRect/>
          </a:stretch>
        </p:blipFill>
        <p:spPr bwMode="auto">
          <a:xfrm>
            <a:off x="2438400" y="838200"/>
            <a:ext cx="4343400" cy="2362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7696200" cy="523220"/>
          </a:xfrm>
          <a:prstGeom prst="rect">
            <a:avLst/>
          </a:prstGeom>
          <a:noFill/>
        </p:spPr>
        <p:txBody>
          <a:bodyPr wrap="square" rtlCol="0">
            <a:spAutoFit/>
          </a:bodyPr>
          <a:lstStyle/>
          <a:p>
            <a:r>
              <a:rPr lang="en-US" sz="2800" b="1" dirty="0" err="1" smtClean="0"/>
              <a:t>Giới</a:t>
            </a:r>
            <a:r>
              <a:rPr lang="en-US" sz="2800" b="1" dirty="0" smtClean="0"/>
              <a:t> </a:t>
            </a:r>
            <a:r>
              <a:rPr lang="en-US" sz="2800" b="1" dirty="0" err="1" smtClean="0"/>
              <a:t>thiệu</a:t>
            </a:r>
            <a:endParaRPr lang="en-US" sz="2800" dirty="0"/>
          </a:p>
        </p:txBody>
      </p:sp>
      <p:sp>
        <p:nvSpPr>
          <p:cNvPr id="6" name="TextBox 5"/>
          <p:cNvSpPr txBox="1"/>
          <p:nvPr/>
        </p:nvSpPr>
        <p:spPr>
          <a:xfrm>
            <a:off x="762000" y="3348335"/>
            <a:ext cx="8077200" cy="461665"/>
          </a:xfrm>
          <a:prstGeom prst="rect">
            <a:avLst/>
          </a:prstGeom>
          <a:noFill/>
        </p:spPr>
        <p:txBody>
          <a:bodyPr wrap="square" rtlCol="0">
            <a:spAutoFit/>
          </a:bodyPr>
          <a:lstStyle/>
          <a:p>
            <a:pPr algn="ctr"/>
            <a:r>
              <a:rPr lang="en-US" sz="2400" b="1" dirty="0" smtClean="0"/>
              <a:t>ĐH </a:t>
            </a:r>
            <a:r>
              <a:rPr lang="en-US" sz="2400" b="1" dirty="0" err="1" smtClean="0"/>
              <a:t>Quốc</a:t>
            </a:r>
            <a:r>
              <a:rPr lang="en-US" sz="2400" b="1" dirty="0" smtClean="0"/>
              <a:t> </a:t>
            </a:r>
            <a:r>
              <a:rPr lang="en-US" sz="2400" b="1" dirty="0" err="1" smtClean="0"/>
              <a:t>gia</a:t>
            </a:r>
            <a:r>
              <a:rPr lang="en-US" sz="2400" b="1" dirty="0" smtClean="0"/>
              <a:t> Malaysia (UKM)</a:t>
            </a:r>
            <a:endParaRPr lang="en-US" sz="2400" dirty="0"/>
          </a:p>
        </p:txBody>
      </p:sp>
      <p:sp>
        <p:nvSpPr>
          <p:cNvPr id="7" name="Content Placeholder 2"/>
          <p:cNvSpPr>
            <a:spLocks noGrp="1"/>
          </p:cNvSpPr>
          <p:nvPr>
            <p:ph idx="1"/>
          </p:nvPr>
        </p:nvSpPr>
        <p:spPr>
          <a:xfrm>
            <a:off x="457200" y="4038600"/>
            <a:ext cx="8229600" cy="2697163"/>
          </a:xfrm>
        </p:spPr>
        <p:txBody>
          <a:bodyPr>
            <a:normAutofit/>
          </a:bodyPr>
          <a:lstStyle/>
          <a:p>
            <a:r>
              <a:rPr lang="en-US" sz="2200" dirty="0" err="1" smtClean="0"/>
              <a:t>Tọa</a:t>
            </a:r>
            <a:r>
              <a:rPr lang="en-US" sz="2200" dirty="0" smtClean="0"/>
              <a:t> </a:t>
            </a:r>
            <a:r>
              <a:rPr lang="en-US" sz="2200" dirty="0" err="1" smtClean="0"/>
              <a:t>lạc</a:t>
            </a:r>
            <a:r>
              <a:rPr lang="en-US" sz="2200" dirty="0" smtClean="0"/>
              <a:t> </a:t>
            </a:r>
            <a:r>
              <a:rPr lang="en-US" sz="2200" dirty="0" err="1" smtClean="0"/>
              <a:t>tại</a:t>
            </a:r>
            <a:r>
              <a:rPr lang="en-US" sz="2200" dirty="0" smtClean="0"/>
              <a:t> </a:t>
            </a:r>
            <a:r>
              <a:rPr lang="en-US" sz="2200" dirty="0" err="1" smtClean="0"/>
              <a:t>Bangi</a:t>
            </a:r>
            <a:r>
              <a:rPr lang="en-US" sz="2200" dirty="0" smtClean="0"/>
              <a:t>, Selangor </a:t>
            </a:r>
            <a:r>
              <a:rPr lang="en-US" sz="2200" dirty="0" err="1" smtClean="0"/>
              <a:t>và</a:t>
            </a:r>
            <a:r>
              <a:rPr lang="en-US" sz="2200" dirty="0" smtClean="0"/>
              <a:t> </a:t>
            </a:r>
            <a:r>
              <a:rPr lang="en-US" sz="2200" dirty="0" err="1" smtClean="0"/>
              <a:t>là</a:t>
            </a:r>
            <a:r>
              <a:rPr lang="en-US" sz="2200" dirty="0" smtClean="0"/>
              <a:t> </a:t>
            </a:r>
            <a:r>
              <a:rPr lang="en-US" sz="2200" dirty="0" err="1" smtClean="0"/>
              <a:t>trường</a:t>
            </a:r>
            <a:r>
              <a:rPr lang="en-US" sz="2200" dirty="0" smtClean="0"/>
              <a:t> </a:t>
            </a:r>
            <a:r>
              <a:rPr lang="en-US" sz="2200" dirty="0" err="1" smtClean="0"/>
              <a:t>công</a:t>
            </a:r>
            <a:r>
              <a:rPr lang="en-US" sz="2200" dirty="0" smtClean="0"/>
              <a:t> </a:t>
            </a:r>
            <a:r>
              <a:rPr lang="en-US" sz="2200" dirty="0" err="1" smtClean="0"/>
              <a:t>lập</a:t>
            </a:r>
            <a:r>
              <a:rPr lang="en-US" sz="2200" dirty="0" smtClean="0"/>
              <a:t>.</a:t>
            </a:r>
          </a:p>
          <a:p>
            <a:r>
              <a:rPr lang="en-US" sz="2200" dirty="0" err="1" smtClean="0"/>
              <a:t>Có</a:t>
            </a:r>
            <a:r>
              <a:rPr lang="en-US" sz="2200" dirty="0" smtClean="0"/>
              <a:t> chi </a:t>
            </a:r>
            <a:r>
              <a:rPr lang="en-US" sz="2200" dirty="0" err="1" smtClean="0"/>
              <a:t>nhánh</a:t>
            </a:r>
            <a:r>
              <a:rPr lang="en-US" sz="2200" dirty="0" smtClean="0"/>
              <a:t> </a:t>
            </a:r>
            <a:r>
              <a:rPr lang="en-US" sz="2200" dirty="0" err="1" smtClean="0"/>
              <a:t>tại</a:t>
            </a:r>
            <a:r>
              <a:rPr lang="en-US" sz="2200" dirty="0" smtClean="0"/>
              <a:t> Kuala Lumpur </a:t>
            </a:r>
            <a:r>
              <a:rPr lang="en-US" sz="2200" dirty="0" err="1" smtClean="0"/>
              <a:t>và</a:t>
            </a:r>
            <a:r>
              <a:rPr lang="en-US" sz="2200" dirty="0" smtClean="0"/>
              <a:t> </a:t>
            </a:r>
            <a:r>
              <a:rPr lang="en-US" sz="2200" dirty="0" err="1" smtClean="0"/>
              <a:t>khoa</a:t>
            </a:r>
            <a:r>
              <a:rPr lang="en-US" sz="2200" dirty="0" smtClean="0"/>
              <a:t> </a:t>
            </a:r>
            <a:r>
              <a:rPr lang="en-US" sz="2200" dirty="0" err="1" smtClean="0"/>
              <a:t>giáo</a:t>
            </a:r>
            <a:r>
              <a:rPr lang="en-US" sz="2200" dirty="0" smtClean="0"/>
              <a:t> </a:t>
            </a:r>
            <a:r>
              <a:rPr lang="en-US" sz="2200" dirty="0" err="1" smtClean="0"/>
              <a:t>dục</a:t>
            </a:r>
            <a:r>
              <a:rPr lang="en-US" sz="2200" dirty="0" smtClean="0"/>
              <a:t> ở </a:t>
            </a:r>
            <a:r>
              <a:rPr lang="en-US" sz="2200" dirty="0" err="1" smtClean="0"/>
              <a:t>Cheras</a:t>
            </a:r>
            <a:r>
              <a:rPr lang="en-US" sz="2200" dirty="0" smtClean="0"/>
              <a:t>.</a:t>
            </a:r>
          </a:p>
          <a:p>
            <a:r>
              <a:rPr lang="en-US" sz="2200" dirty="0" smtClean="0"/>
              <a:t>UKM </a:t>
            </a:r>
            <a:r>
              <a:rPr lang="en-US" sz="2200" dirty="0" err="1" smtClean="0"/>
              <a:t>được</a:t>
            </a:r>
            <a:r>
              <a:rPr lang="en-US" sz="2200" dirty="0" smtClean="0"/>
              <a:t> </a:t>
            </a:r>
            <a:r>
              <a:rPr lang="en-US" sz="2200" dirty="0" err="1" smtClean="0"/>
              <a:t>xem</a:t>
            </a:r>
            <a:r>
              <a:rPr lang="en-US" sz="2200" dirty="0" smtClean="0"/>
              <a:t> </a:t>
            </a:r>
            <a:r>
              <a:rPr lang="en-US" sz="2200" dirty="0" err="1" smtClean="0"/>
              <a:t>là</a:t>
            </a:r>
            <a:r>
              <a:rPr lang="en-US" sz="2200" dirty="0" smtClean="0"/>
              <a:t> </a:t>
            </a:r>
            <a:r>
              <a:rPr lang="en-US" sz="2200" dirty="0" err="1" smtClean="0"/>
              <a:t>một</a:t>
            </a:r>
            <a:r>
              <a:rPr lang="en-US" sz="2200" dirty="0" smtClean="0"/>
              <a:t> </a:t>
            </a:r>
            <a:r>
              <a:rPr lang="en-US" sz="2200" dirty="0" err="1" smtClean="0"/>
              <a:t>trong</a:t>
            </a:r>
            <a:r>
              <a:rPr lang="en-US" sz="2200" dirty="0" smtClean="0"/>
              <a:t> 4 </a:t>
            </a:r>
            <a:r>
              <a:rPr lang="en-US" sz="2200" dirty="0" err="1" smtClean="0"/>
              <a:t>trường</a:t>
            </a:r>
            <a:r>
              <a:rPr lang="en-US" sz="2200" dirty="0" smtClean="0"/>
              <a:t> </a:t>
            </a:r>
            <a:r>
              <a:rPr lang="en-US" sz="2200" dirty="0" err="1" smtClean="0"/>
              <a:t>đại</a:t>
            </a:r>
            <a:r>
              <a:rPr lang="en-US" sz="2200" dirty="0" smtClean="0"/>
              <a:t> </a:t>
            </a:r>
            <a:r>
              <a:rPr lang="en-US" sz="2200" dirty="0" err="1" smtClean="0"/>
              <a:t>học</a:t>
            </a:r>
            <a:r>
              <a:rPr lang="en-US" sz="2200" dirty="0" smtClean="0"/>
              <a:t> </a:t>
            </a:r>
            <a:r>
              <a:rPr lang="en-US" sz="2200" dirty="0" err="1" smtClean="0"/>
              <a:t>nghiên</a:t>
            </a:r>
            <a:r>
              <a:rPr lang="en-US" sz="2200" dirty="0" smtClean="0"/>
              <a:t> </a:t>
            </a:r>
            <a:r>
              <a:rPr lang="en-US" sz="2200" dirty="0" err="1" smtClean="0"/>
              <a:t>cứu</a:t>
            </a:r>
            <a:r>
              <a:rPr lang="en-US" sz="2200" dirty="0" smtClean="0"/>
              <a:t> </a:t>
            </a:r>
            <a:r>
              <a:rPr lang="en-US" sz="2200" dirty="0" err="1" smtClean="0"/>
              <a:t>của</a:t>
            </a:r>
            <a:r>
              <a:rPr lang="en-US" sz="2200" dirty="0" smtClean="0"/>
              <a:t> Malaysia.</a:t>
            </a:r>
          </a:p>
          <a:p>
            <a:r>
              <a:rPr lang="en-US" sz="2200" dirty="0" err="1" smtClean="0"/>
              <a:t>Năm</a:t>
            </a:r>
            <a:r>
              <a:rPr lang="en-US" sz="2200" dirty="0" smtClean="0"/>
              <a:t> 2006, </a:t>
            </a:r>
            <a:r>
              <a:rPr lang="en-US" sz="2200" dirty="0" err="1" smtClean="0"/>
              <a:t>trường</a:t>
            </a:r>
            <a:r>
              <a:rPr lang="en-US" sz="2200" dirty="0" smtClean="0"/>
              <a:t> </a:t>
            </a:r>
            <a:r>
              <a:rPr lang="en-US" sz="2200" dirty="0" err="1" smtClean="0"/>
              <a:t>xếp</a:t>
            </a:r>
            <a:r>
              <a:rPr lang="en-US" sz="2200" dirty="0" smtClean="0"/>
              <a:t> </a:t>
            </a:r>
            <a:r>
              <a:rPr lang="en-US" sz="2200" dirty="0" err="1" smtClean="0"/>
              <a:t>hạng</a:t>
            </a:r>
            <a:r>
              <a:rPr lang="en-US" sz="2200" dirty="0" smtClean="0"/>
              <a:t> 185 </a:t>
            </a:r>
            <a:r>
              <a:rPr lang="en-US" sz="2200" dirty="0" err="1" smtClean="0"/>
              <a:t>trong</a:t>
            </a:r>
            <a:r>
              <a:rPr lang="en-US" sz="2200" dirty="0" smtClean="0"/>
              <a:t> 200 </a:t>
            </a:r>
            <a:r>
              <a:rPr lang="en-US" sz="2200" dirty="0" err="1" smtClean="0"/>
              <a:t>trường</a:t>
            </a:r>
            <a:r>
              <a:rPr lang="en-US" sz="2200" dirty="0" smtClean="0"/>
              <a:t> ĐH </a:t>
            </a:r>
            <a:r>
              <a:rPr lang="en-US" sz="2200" dirty="0" err="1" smtClean="0"/>
              <a:t>hàng</a:t>
            </a:r>
            <a:r>
              <a:rPr lang="en-US" sz="2200" dirty="0" smtClean="0"/>
              <a:t> </a:t>
            </a:r>
            <a:r>
              <a:rPr lang="en-US" sz="2200" dirty="0" err="1" smtClean="0"/>
              <a:t>đầu</a:t>
            </a:r>
            <a:r>
              <a:rPr lang="en-US" sz="2200" dirty="0" smtClean="0"/>
              <a:t>.</a:t>
            </a:r>
          </a:p>
          <a:p>
            <a:endParaRPr lang="en-US" sz="2200" dirty="0"/>
          </a:p>
          <a:p>
            <a:endParaRPr lang="en-US" sz="2200" dirty="0"/>
          </a:p>
        </p:txBody>
      </p:sp>
      <p:pic>
        <p:nvPicPr>
          <p:cNvPr id="3074" name="Picture 2"/>
          <p:cNvPicPr>
            <a:picLocks noChangeAspect="1" noChangeArrowheads="1"/>
          </p:cNvPicPr>
          <p:nvPr/>
        </p:nvPicPr>
        <p:blipFill>
          <a:blip r:embed="rId3" cstate="print"/>
          <a:srcRect/>
          <a:stretch>
            <a:fillRect/>
          </a:stretch>
        </p:blipFill>
        <p:spPr bwMode="auto">
          <a:xfrm>
            <a:off x="2286000" y="838199"/>
            <a:ext cx="4953000" cy="25607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2620963"/>
          </a:xfrm>
        </p:spPr>
        <p:txBody>
          <a:bodyPr>
            <a:normAutofit/>
          </a:bodyPr>
          <a:lstStyle/>
          <a:p>
            <a:r>
              <a:rPr lang="en-US" sz="2200" dirty="0" err="1" smtClean="0"/>
              <a:t>Trường</a:t>
            </a:r>
            <a:r>
              <a:rPr lang="en-US" sz="2200" dirty="0" smtClean="0"/>
              <a:t> </a:t>
            </a:r>
            <a:r>
              <a:rPr lang="en-US" sz="2200" dirty="0" err="1" smtClean="0"/>
              <a:t>được</a:t>
            </a:r>
            <a:r>
              <a:rPr lang="en-US" sz="2200" dirty="0" smtClean="0"/>
              <a:t> </a:t>
            </a:r>
            <a:r>
              <a:rPr lang="en-US" sz="2200" dirty="0" err="1" smtClean="0"/>
              <a:t>thành</a:t>
            </a:r>
            <a:r>
              <a:rPr lang="en-US" sz="2200" dirty="0" smtClean="0"/>
              <a:t> </a:t>
            </a:r>
            <a:r>
              <a:rPr lang="en-US" sz="2200" dirty="0" err="1" smtClean="0"/>
              <a:t>lập</a:t>
            </a:r>
            <a:r>
              <a:rPr lang="en-US" sz="2200" dirty="0" smtClean="0"/>
              <a:t> </a:t>
            </a:r>
            <a:r>
              <a:rPr lang="en-US" sz="2200" dirty="0" err="1" smtClean="0"/>
              <a:t>vào</a:t>
            </a:r>
            <a:r>
              <a:rPr lang="en-US" sz="2200" dirty="0" smtClean="0"/>
              <a:t> 18/5/ </a:t>
            </a:r>
            <a:r>
              <a:rPr lang="en-US" sz="2200" dirty="0"/>
              <a:t>1970. </a:t>
            </a:r>
            <a:endParaRPr lang="en-US" sz="2200" dirty="0" smtClean="0"/>
          </a:p>
          <a:p>
            <a:r>
              <a:rPr lang="en-US" sz="2200" dirty="0" err="1" smtClean="0"/>
              <a:t>Lúc</a:t>
            </a:r>
            <a:r>
              <a:rPr lang="en-US" sz="2200" dirty="0" smtClean="0"/>
              <a:t> </a:t>
            </a:r>
            <a:r>
              <a:rPr lang="en-US" sz="2200" dirty="0" err="1" smtClean="0"/>
              <a:t>đầu</a:t>
            </a:r>
            <a:r>
              <a:rPr lang="en-US" sz="2200" dirty="0" smtClean="0"/>
              <a:t>, </a:t>
            </a:r>
            <a:r>
              <a:rPr lang="en-US" sz="2200" b="1" dirty="0"/>
              <a:t>UKM</a:t>
            </a:r>
            <a:r>
              <a:rPr lang="en-US" sz="2200" dirty="0"/>
              <a:t> </a:t>
            </a:r>
            <a:r>
              <a:rPr lang="en-US" sz="2200" dirty="0" err="1" smtClean="0"/>
              <a:t>hoạt</a:t>
            </a:r>
            <a:r>
              <a:rPr lang="en-US" sz="2200" dirty="0" smtClean="0"/>
              <a:t> </a:t>
            </a:r>
            <a:r>
              <a:rPr lang="en-US" sz="2200" dirty="0" err="1" smtClean="0"/>
              <a:t>động</a:t>
            </a:r>
            <a:r>
              <a:rPr lang="en-US" sz="2200" dirty="0" smtClean="0"/>
              <a:t> </a:t>
            </a:r>
            <a:r>
              <a:rPr lang="en-US" sz="2200" dirty="0" err="1" smtClean="0"/>
              <a:t>tại</a:t>
            </a:r>
            <a:r>
              <a:rPr lang="en-US" sz="2200" dirty="0" smtClean="0"/>
              <a:t> </a:t>
            </a:r>
            <a:r>
              <a:rPr lang="en-US" sz="2200" dirty="0" err="1" smtClean="0"/>
              <a:t>Lembah</a:t>
            </a:r>
            <a:r>
              <a:rPr lang="en-US" sz="2200" dirty="0" smtClean="0"/>
              <a:t> </a:t>
            </a:r>
            <a:r>
              <a:rPr lang="en-US" sz="2200" dirty="0" err="1"/>
              <a:t>Pantai</a:t>
            </a:r>
            <a:r>
              <a:rPr lang="en-US" sz="2200" dirty="0"/>
              <a:t>, Kuala Lumpur. </a:t>
            </a:r>
            <a:endParaRPr lang="en-US" sz="2200" dirty="0" smtClean="0"/>
          </a:p>
          <a:p>
            <a:r>
              <a:rPr lang="en-US" sz="2200" dirty="0" err="1" smtClean="0"/>
              <a:t>Đây</a:t>
            </a:r>
            <a:r>
              <a:rPr lang="en-US" sz="2200" dirty="0" smtClean="0"/>
              <a:t> </a:t>
            </a:r>
            <a:r>
              <a:rPr lang="en-US" sz="2200" dirty="0" err="1" smtClean="0"/>
              <a:t>từng</a:t>
            </a:r>
            <a:r>
              <a:rPr lang="en-US" sz="2200" dirty="0" smtClean="0"/>
              <a:t> </a:t>
            </a:r>
            <a:r>
              <a:rPr lang="en-US" sz="2200" dirty="0" err="1" smtClean="0"/>
              <a:t>là</a:t>
            </a:r>
            <a:r>
              <a:rPr lang="en-US" sz="2200" dirty="0" smtClean="0"/>
              <a:t> </a:t>
            </a:r>
            <a:r>
              <a:rPr lang="en-US" sz="2200" dirty="0" err="1" smtClean="0"/>
              <a:t>nơi</a:t>
            </a:r>
            <a:r>
              <a:rPr lang="en-US" sz="2200" dirty="0" smtClean="0"/>
              <a:t> </a:t>
            </a:r>
            <a:r>
              <a:rPr lang="en-US" sz="2200" dirty="0" err="1" smtClean="0"/>
              <a:t>học</a:t>
            </a:r>
            <a:r>
              <a:rPr lang="en-US" sz="2200" dirty="0" smtClean="0"/>
              <a:t> </a:t>
            </a:r>
            <a:r>
              <a:rPr lang="en-US" sz="2200" dirty="0" err="1" smtClean="0"/>
              <a:t>tập</a:t>
            </a:r>
            <a:r>
              <a:rPr lang="en-US" sz="2200" dirty="0" smtClean="0"/>
              <a:t> </a:t>
            </a:r>
            <a:r>
              <a:rPr lang="en-US" sz="2200" dirty="0" err="1" smtClean="0"/>
              <a:t>của</a:t>
            </a:r>
            <a:r>
              <a:rPr lang="en-US" sz="2200" dirty="0" smtClean="0"/>
              <a:t> 192sinh </a:t>
            </a:r>
            <a:r>
              <a:rPr lang="en-US" sz="2200" dirty="0" err="1" smtClean="0"/>
              <a:t>viên</a:t>
            </a:r>
            <a:r>
              <a:rPr lang="en-US" sz="2200" dirty="0" smtClean="0"/>
              <a:t> </a:t>
            </a:r>
            <a:r>
              <a:rPr lang="en-US" sz="2200" dirty="0" err="1" smtClean="0"/>
              <a:t>cũng</a:t>
            </a:r>
            <a:r>
              <a:rPr lang="en-US" sz="2200" dirty="0" smtClean="0"/>
              <a:t> </a:t>
            </a:r>
            <a:r>
              <a:rPr lang="en-US" sz="2200" dirty="0" err="1" smtClean="0"/>
              <a:t>như</a:t>
            </a:r>
            <a:r>
              <a:rPr lang="en-US" sz="2200" dirty="0" smtClean="0"/>
              <a:t> 3 </a:t>
            </a:r>
            <a:r>
              <a:rPr lang="en-US" sz="2200" dirty="0" err="1" smtClean="0"/>
              <a:t>khoa</a:t>
            </a:r>
            <a:r>
              <a:rPr lang="en-US" sz="2200" dirty="0" smtClean="0"/>
              <a:t> </a:t>
            </a:r>
            <a:r>
              <a:rPr lang="en-US" sz="2200" dirty="0" err="1" smtClean="0"/>
              <a:t>đầu</a:t>
            </a:r>
            <a:r>
              <a:rPr lang="en-US" sz="2200" dirty="0" smtClean="0"/>
              <a:t> </a:t>
            </a:r>
            <a:r>
              <a:rPr lang="en-US" sz="2200" dirty="0" err="1" smtClean="0"/>
              <a:t>tiên</a:t>
            </a:r>
            <a:r>
              <a:rPr lang="en-US" sz="2200" dirty="0" smtClean="0"/>
              <a:t>. </a:t>
            </a:r>
          </a:p>
          <a:p>
            <a:r>
              <a:rPr lang="en-US" sz="2200" dirty="0" err="1" smtClean="0"/>
              <a:t>Trường</a:t>
            </a:r>
            <a:r>
              <a:rPr lang="en-US" sz="2200" dirty="0" smtClean="0"/>
              <a:t> </a:t>
            </a:r>
            <a:r>
              <a:rPr lang="en-US" sz="2200" dirty="0" err="1" smtClean="0"/>
              <a:t>dời</a:t>
            </a:r>
            <a:r>
              <a:rPr lang="en-US" sz="2200" dirty="0" smtClean="0"/>
              <a:t> </a:t>
            </a:r>
            <a:r>
              <a:rPr lang="en-US" sz="2200" dirty="0" err="1" smtClean="0"/>
              <a:t>địa</a:t>
            </a:r>
            <a:r>
              <a:rPr lang="en-US" sz="2200" dirty="0" smtClean="0"/>
              <a:t> </a:t>
            </a:r>
            <a:r>
              <a:rPr lang="en-US" sz="2200" dirty="0" err="1" smtClean="0"/>
              <a:t>điểm</a:t>
            </a:r>
            <a:r>
              <a:rPr lang="en-US" sz="2200" dirty="0" smtClean="0"/>
              <a:t> </a:t>
            </a:r>
            <a:r>
              <a:rPr lang="en-US" sz="2200" dirty="0" err="1" smtClean="0"/>
              <a:t>đến</a:t>
            </a:r>
            <a:r>
              <a:rPr lang="en-US" sz="2200" dirty="0" smtClean="0"/>
              <a:t> </a:t>
            </a:r>
            <a:r>
              <a:rPr lang="en-US" sz="2200" dirty="0" err="1" smtClean="0"/>
              <a:t>Bangi</a:t>
            </a:r>
            <a:r>
              <a:rPr lang="en-US" sz="2200" dirty="0" smtClean="0"/>
              <a:t> </a:t>
            </a:r>
            <a:r>
              <a:rPr lang="en-US" sz="2200" dirty="0" err="1" smtClean="0"/>
              <a:t>vào</a:t>
            </a:r>
            <a:r>
              <a:rPr lang="en-US" sz="2200" dirty="0" smtClean="0"/>
              <a:t> </a:t>
            </a:r>
            <a:r>
              <a:rPr lang="en-US" sz="2200" dirty="0" err="1" smtClean="0"/>
              <a:t>tháng</a:t>
            </a:r>
            <a:r>
              <a:rPr lang="en-US" sz="2200" dirty="0" smtClean="0"/>
              <a:t> 10/1977.</a:t>
            </a:r>
          </a:p>
          <a:p>
            <a:endParaRPr lang="en-US" sz="2200" dirty="0"/>
          </a:p>
          <a:p>
            <a:endParaRPr lang="en-US" sz="2200" dirty="0"/>
          </a:p>
        </p:txBody>
      </p:sp>
      <p:sp>
        <p:nvSpPr>
          <p:cNvPr id="2" name="Title 1"/>
          <p:cNvSpPr>
            <a:spLocks noGrp="1"/>
          </p:cNvSpPr>
          <p:nvPr>
            <p:ph type="title"/>
          </p:nvPr>
        </p:nvSpPr>
        <p:spPr>
          <a:xfrm>
            <a:off x="685800" y="-76200"/>
            <a:ext cx="8229600" cy="1143000"/>
          </a:xfrm>
        </p:spPr>
        <p:txBody>
          <a:bodyPr>
            <a:normAutofit/>
          </a:bodyPr>
          <a:lstStyle/>
          <a:p>
            <a:pPr algn="l"/>
            <a:r>
              <a:rPr lang="en-US" sz="2800" b="1" dirty="0" err="1" smtClean="0"/>
              <a:t>Lịch</a:t>
            </a:r>
            <a:r>
              <a:rPr lang="en-US" sz="2800" b="1" dirty="0" smtClean="0"/>
              <a:t> </a:t>
            </a:r>
            <a:r>
              <a:rPr lang="en-US" sz="2800" b="1" dirty="0" err="1" smtClean="0"/>
              <a:t>sử</a:t>
            </a:r>
            <a:endParaRPr lang="en-US" sz="2800" b="1" dirty="0"/>
          </a:p>
        </p:txBody>
      </p:sp>
      <p:pic>
        <p:nvPicPr>
          <p:cNvPr id="2050" name="Picture 2"/>
          <p:cNvPicPr>
            <a:picLocks noChangeAspect="1" noChangeArrowheads="1"/>
          </p:cNvPicPr>
          <p:nvPr/>
        </p:nvPicPr>
        <p:blipFill>
          <a:blip r:embed="rId3" cstate="print"/>
          <a:srcRect/>
          <a:stretch>
            <a:fillRect/>
          </a:stretch>
        </p:blipFill>
        <p:spPr bwMode="auto">
          <a:xfrm>
            <a:off x="1905000" y="685800"/>
            <a:ext cx="5105400" cy="33405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3657600"/>
            <a:ext cx="8229600" cy="3078163"/>
          </a:xfrm>
        </p:spPr>
        <p:txBody>
          <a:bodyPr>
            <a:normAutofit fontScale="77500" lnSpcReduction="20000"/>
          </a:bodyPr>
          <a:lstStyle/>
          <a:p>
            <a:r>
              <a:rPr lang="en-US" sz="2400" dirty="0" smtClean="0"/>
              <a:t>UKM </a:t>
            </a:r>
            <a:r>
              <a:rPr lang="en-US" sz="2400" dirty="0" err="1" smtClean="0"/>
              <a:t>gồm</a:t>
            </a:r>
            <a:r>
              <a:rPr lang="en-US" sz="2400" dirty="0" smtClean="0"/>
              <a:t> </a:t>
            </a:r>
            <a:r>
              <a:rPr lang="en-US" sz="2400" dirty="0" err="1" smtClean="0"/>
              <a:t>một</a:t>
            </a:r>
            <a:r>
              <a:rPr lang="en-US" sz="2400" dirty="0" smtClean="0"/>
              <a:t> </a:t>
            </a:r>
            <a:r>
              <a:rPr lang="en-US" sz="2400" dirty="0" err="1" smtClean="0"/>
              <a:t>cộng</a:t>
            </a:r>
            <a:r>
              <a:rPr lang="en-US" sz="2400" dirty="0" smtClean="0"/>
              <a:t> </a:t>
            </a:r>
            <a:r>
              <a:rPr lang="en-US" sz="2400" dirty="0" err="1" smtClean="0"/>
              <a:t>đồng</a:t>
            </a:r>
            <a:r>
              <a:rPr lang="en-US" sz="2400" dirty="0" smtClean="0"/>
              <a:t> </a:t>
            </a:r>
            <a:r>
              <a:rPr lang="en-US" sz="2400" dirty="0" err="1" smtClean="0"/>
              <a:t>học</a:t>
            </a:r>
            <a:r>
              <a:rPr lang="en-US" sz="2400" dirty="0" smtClean="0"/>
              <a:t> </a:t>
            </a:r>
            <a:r>
              <a:rPr lang="en-US" sz="2400" dirty="0" err="1" smtClean="0"/>
              <a:t>thuật</a:t>
            </a:r>
            <a:r>
              <a:rPr lang="en-US" sz="2400" dirty="0" smtClean="0"/>
              <a:t> </a:t>
            </a:r>
            <a:r>
              <a:rPr lang="en-US" sz="2400" dirty="0" err="1" smtClean="0"/>
              <a:t>với</a:t>
            </a:r>
            <a:r>
              <a:rPr lang="en-US" sz="2400" dirty="0" smtClean="0"/>
              <a:t> 1,798 </a:t>
            </a:r>
            <a:r>
              <a:rPr lang="en-US" sz="2400" dirty="0" err="1" smtClean="0"/>
              <a:t>người</a:t>
            </a:r>
            <a:r>
              <a:rPr lang="en-US" sz="2400" dirty="0" smtClean="0"/>
              <a:t> (181 </a:t>
            </a:r>
            <a:r>
              <a:rPr lang="en-US" sz="2400" dirty="0" err="1" smtClean="0"/>
              <a:t>giáo</a:t>
            </a:r>
            <a:r>
              <a:rPr lang="en-US" sz="2400" dirty="0" smtClean="0"/>
              <a:t> </a:t>
            </a:r>
            <a:r>
              <a:rPr lang="en-US" sz="2400" dirty="0" err="1" smtClean="0"/>
              <a:t>sư</a:t>
            </a:r>
            <a:r>
              <a:rPr lang="en-US" sz="2400" dirty="0" smtClean="0"/>
              <a:t>; 326 </a:t>
            </a:r>
            <a:r>
              <a:rPr lang="en-US" sz="2400" dirty="0" err="1" smtClean="0"/>
              <a:t>phó</a:t>
            </a:r>
            <a:r>
              <a:rPr lang="en-US" sz="2400" dirty="0" smtClean="0"/>
              <a:t> </a:t>
            </a:r>
            <a:r>
              <a:rPr lang="en-US" sz="2400" dirty="0" err="1" smtClean="0"/>
              <a:t>giáo</a:t>
            </a:r>
            <a:r>
              <a:rPr lang="en-US" sz="2400" dirty="0" smtClean="0"/>
              <a:t> </a:t>
            </a:r>
            <a:r>
              <a:rPr lang="en-US" sz="2400" dirty="0" err="1" smtClean="0"/>
              <a:t>sư</a:t>
            </a:r>
            <a:r>
              <a:rPr lang="en-US" sz="2400" dirty="0" smtClean="0"/>
              <a:t>; 1051 </a:t>
            </a:r>
            <a:r>
              <a:rPr lang="en-US" sz="2400" dirty="0" err="1" smtClean="0"/>
              <a:t>giảng</a:t>
            </a:r>
            <a:r>
              <a:rPr lang="en-US" sz="2400" dirty="0" smtClean="0"/>
              <a:t> </a:t>
            </a:r>
            <a:r>
              <a:rPr lang="en-US" sz="2400" dirty="0" err="1" smtClean="0"/>
              <a:t>viên</a:t>
            </a:r>
            <a:r>
              <a:rPr lang="en-US" sz="2400" dirty="0" smtClean="0"/>
              <a:t> </a:t>
            </a:r>
            <a:r>
              <a:rPr lang="en-US" sz="2400" dirty="0" err="1" smtClean="0"/>
              <a:t>và</a:t>
            </a:r>
            <a:r>
              <a:rPr lang="en-US" sz="2400" dirty="0" smtClean="0"/>
              <a:t> 174 </a:t>
            </a:r>
            <a:r>
              <a:rPr lang="en-US" sz="2400" dirty="0" err="1" smtClean="0"/>
              <a:t>trợ</a:t>
            </a:r>
            <a:r>
              <a:rPr lang="en-US" sz="2400" dirty="0" smtClean="0"/>
              <a:t> </a:t>
            </a:r>
            <a:r>
              <a:rPr lang="en-US" sz="2400" dirty="0" err="1" smtClean="0"/>
              <a:t>giảng</a:t>
            </a:r>
            <a:r>
              <a:rPr lang="en-US" sz="2400" dirty="0" smtClean="0"/>
              <a:t> </a:t>
            </a:r>
            <a:r>
              <a:rPr lang="en-US" sz="2400" dirty="0" err="1" smtClean="0"/>
              <a:t>và</a:t>
            </a:r>
            <a:r>
              <a:rPr lang="en-US" sz="2400" dirty="0" smtClean="0"/>
              <a:t> </a:t>
            </a:r>
            <a:r>
              <a:rPr lang="en-US" sz="2400" dirty="0" smtClean="0"/>
              <a:t>66 </a:t>
            </a:r>
            <a:r>
              <a:rPr lang="en-US" sz="2400" dirty="0" err="1" smtClean="0"/>
              <a:t>giáo</a:t>
            </a:r>
            <a:r>
              <a:rPr lang="en-US" sz="2400" dirty="0" smtClean="0"/>
              <a:t> </a:t>
            </a:r>
            <a:r>
              <a:rPr lang="en-US" sz="2400" dirty="0" err="1" smtClean="0"/>
              <a:t>viên</a:t>
            </a:r>
            <a:r>
              <a:rPr lang="en-US" sz="2400" dirty="0" smtClean="0"/>
              <a:t>), </a:t>
            </a:r>
            <a:r>
              <a:rPr lang="en-US" sz="2400" dirty="0" err="1" smtClean="0"/>
              <a:t>đội</a:t>
            </a:r>
            <a:r>
              <a:rPr lang="en-US" sz="2400" dirty="0" smtClean="0"/>
              <a:t> </a:t>
            </a:r>
            <a:r>
              <a:rPr lang="en-US" sz="2400" dirty="0" err="1" smtClean="0"/>
              <a:t>ngũ</a:t>
            </a:r>
            <a:r>
              <a:rPr lang="en-US" sz="2400" dirty="0" smtClean="0"/>
              <a:t> </a:t>
            </a:r>
            <a:r>
              <a:rPr lang="en-US" sz="2400" dirty="0" err="1" smtClean="0"/>
              <a:t>nhân</a:t>
            </a:r>
            <a:r>
              <a:rPr lang="en-US" sz="2400" dirty="0" smtClean="0"/>
              <a:t> </a:t>
            </a:r>
            <a:r>
              <a:rPr lang="en-US" sz="2400" dirty="0" err="1" smtClean="0"/>
              <a:t>viên</a:t>
            </a:r>
            <a:r>
              <a:rPr lang="en-US" sz="2400" dirty="0" smtClean="0"/>
              <a:t> </a:t>
            </a:r>
            <a:r>
              <a:rPr lang="en-US" sz="2400" dirty="0" err="1" smtClean="0"/>
              <a:t>gồm</a:t>
            </a:r>
            <a:r>
              <a:rPr lang="en-US" sz="2400" dirty="0" smtClean="0"/>
              <a:t> </a:t>
            </a:r>
            <a:r>
              <a:rPr lang="en-US" sz="2400" dirty="0" err="1" smtClean="0"/>
              <a:t>hơn</a:t>
            </a:r>
            <a:r>
              <a:rPr lang="en-US" sz="2400" dirty="0" smtClean="0"/>
              <a:t> 7500 </a:t>
            </a:r>
            <a:r>
              <a:rPr lang="en-US" sz="2400" dirty="0" err="1" smtClean="0"/>
              <a:t>và</a:t>
            </a:r>
            <a:r>
              <a:rPr lang="en-US" sz="2400" dirty="0" smtClean="0"/>
              <a:t> </a:t>
            </a:r>
            <a:r>
              <a:rPr lang="en-US" sz="2400" dirty="0" err="1" smtClean="0"/>
              <a:t>khoảng</a:t>
            </a:r>
            <a:r>
              <a:rPr lang="en-US" sz="2400" dirty="0" smtClean="0"/>
              <a:t> 26,844 </a:t>
            </a:r>
            <a:r>
              <a:rPr lang="en-US" sz="2400" dirty="0" err="1" smtClean="0"/>
              <a:t>sinh</a:t>
            </a:r>
            <a:r>
              <a:rPr lang="en-US" sz="2400" dirty="0" smtClean="0"/>
              <a:t> </a:t>
            </a:r>
            <a:r>
              <a:rPr lang="en-US" sz="2400" dirty="0" err="1" smtClean="0"/>
              <a:t>viên</a:t>
            </a:r>
            <a:r>
              <a:rPr lang="en-US" sz="2400" dirty="0" smtClean="0"/>
              <a:t>.</a:t>
            </a:r>
          </a:p>
          <a:p>
            <a:endParaRPr lang="en-US" sz="2200" dirty="0" smtClean="0"/>
          </a:p>
          <a:p>
            <a:r>
              <a:rPr lang="en-US" sz="2400" dirty="0" err="1" smtClean="0"/>
              <a:t>Hiện</a:t>
            </a:r>
            <a:r>
              <a:rPr lang="en-US" sz="2400" dirty="0" smtClean="0"/>
              <a:t> nay, UKM </a:t>
            </a:r>
            <a:r>
              <a:rPr lang="en-US" sz="2400" dirty="0" err="1" smtClean="0"/>
              <a:t>có</a:t>
            </a:r>
            <a:r>
              <a:rPr lang="en-US" sz="2400" dirty="0" smtClean="0"/>
              <a:t> </a:t>
            </a:r>
            <a:r>
              <a:rPr lang="en-US" sz="2400" dirty="0" err="1" smtClean="0"/>
              <a:t>khoảng</a:t>
            </a:r>
            <a:r>
              <a:rPr lang="en-US" sz="2400" dirty="0" smtClean="0"/>
              <a:t> 19,371 </a:t>
            </a:r>
            <a:r>
              <a:rPr lang="en-US" sz="2400" dirty="0" err="1" smtClean="0"/>
              <a:t>sinh</a:t>
            </a:r>
            <a:r>
              <a:rPr lang="en-US" sz="2400" dirty="0" smtClean="0"/>
              <a:t> </a:t>
            </a:r>
            <a:r>
              <a:rPr lang="en-US" sz="2400" dirty="0" err="1" smtClean="0"/>
              <a:t>viên</a:t>
            </a:r>
            <a:r>
              <a:rPr lang="en-US" sz="2400" dirty="0" smtClean="0"/>
              <a:t> </a:t>
            </a:r>
            <a:r>
              <a:rPr lang="en-US" sz="2400" dirty="0" err="1" smtClean="0"/>
              <a:t>bậc</a:t>
            </a:r>
            <a:r>
              <a:rPr lang="en-US" sz="2400" dirty="0" smtClean="0"/>
              <a:t> </a:t>
            </a:r>
            <a:r>
              <a:rPr lang="en-US" sz="2400" dirty="0" err="1" smtClean="0"/>
              <a:t>đại</a:t>
            </a:r>
            <a:r>
              <a:rPr lang="en-US" sz="2400" dirty="0" smtClean="0"/>
              <a:t> </a:t>
            </a:r>
            <a:r>
              <a:rPr lang="en-US" sz="2400" dirty="0" err="1" smtClean="0"/>
              <a:t>học</a:t>
            </a:r>
            <a:r>
              <a:rPr lang="en-US" sz="2400" dirty="0" smtClean="0"/>
              <a:t>, </a:t>
            </a:r>
            <a:r>
              <a:rPr lang="en-US" sz="2400" dirty="0" err="1" smtClean="0"/>
              <a:t>và</a:t>
            </a:r>
            <a:r>
              <a:rPr lang="en-US" sz="2400" dirty="0" smtClean="0"/>
              <a:t> </a:t>
            </a:r>
            <a:r>
              <a:rPr lang="en-US" sz="2400" dirty="0" smtClean="0"/>
              <a:t>7,473 </a:t>
            </a:r>
            <a:r>
              <a:rPr lang="en-US" sz="2400" dirty="0" err="1" smtClean="0"/>
              <a:t>sinh</a:t>
            </a:r>
            <a:r>
              <a:rPr lang="en-US" sz="2400" dirty="0" smtClean="0"/>
              <a:t> </a:t>
            </a:r>
            <a:r>
              <a:rPr lang="en-US" sz="2400" dirty="0" err="1" smtClean="0"/>
              <a:t>viên</a:t>
            </a:r>
            <a:r>
              <a:rPr lang="en-US" sz="2400" dirty="0" smtClean="0"/>
              <a:t> </a:t>
            </a:r>
            <a:r>
              <a:rPr lang="en-US" sz="2400" dirty="0" err="1" smtClean="0"/>
              <a:t>sau</a:t>
            </a:r>
            <a:r>
              <a:rPr lang="en-US" sz="2400" dirty="0" smtClean="0"/>
              <a:t> </a:t>
            </a:r>
            <a:r>
              <a:rPr lang="en-US" sz="2400" dirty="0" err="1" smtClean="0"/>
              <a:t>đại</a:t>
            </a:r>
            <a:r>
              <a:rPr lang="en-US" sz="2400" dirty="0" smtClean="0"/>
              <a:t> </a:t>
            </a:r>
            <a:r>
              <a:rPr lang="en-US" sz="2400" dirty="0" err="1" smtClean="0"/>
              <a:t>học</a:t>
            </a:r>
            <a:r>
              <a:rPr lang="en-US" sz="2400" dirty="0" smtClean="0"/>
              <a:t>, </a:t>
            </a:r>
            <a:r>
              <a:rPr lang="en-US" sz="2400" dirty="0" err="1" smtClean="0"/>
              <a:t>trong</a:t>
            </a:r>
            <a:r>
              <a:rPr lang="en-US" sz="2400" dirty="0" smtClean="0"/>
              <a:t> </a:t>
            </a:r>
            <a:r>
              <a:rPr lang="en-US" sz="2400" dirty="0" err="1" smtClean="0"/>
              <a:t>đó</a:t>
            </a:r>
            <a:r>
              <a:rPr lang="en-US" sz="2400" dirty="0" smtClean="0"/>
              <a:t> </a:t>
            </a:r>
            <a:r>
              <a:rPr lang="en-US" sz="2400" dirty="0" err="1" smtClean="0"/>
              <a:t>có</a:t>
            </a:r>
            <a:r>
              <a:rPr lang="en-US" sz="2400" dirty="0" smtClean="0"/>
              <a:t> 1018 </a:t>
            </a:r>
            <a:r>
              <a:rPr lang="en-US" sz="2400" dirty="0" err="1" smtClean="0"/>
              <a:t>sinh</a:t>
            </a:r>
            <a:r>
              <a:rPr lang="en-US" sz="2400" dirty="0" smtClean="0"/>
              <a:t> </a:t>
            </a:r>
            <a:r>
              <a:rPr lang="en-US" sz="2400" dirty="0" err="1" smtClean="0"/>
              <a:t>viên</a:t>
            </a:r>
            <a:r>
              <a:rPr lang="en-US" sz="2400" dirty="0" smtClean="0"/>
              <a:t> </a:t>
            </a:r>
            <a:r>
              <a:rPr lang="en-US" sz="2400" dirty="0" err="1" smtClean="0"/>
              <a:t>quốc</a:t>
            </a:r>
            <a:r>
              <a:rPr lang="en-US" sz="2400" dirty="0" smtClean="0"/>
              <a:t> </a:t>
            </a:r>
            <a:r>
              <a:rPr lang="en-US" sz="2400" dirty="0" err="1" smtClean="0"/>
              <a:t>tế</a:t>
            </a:r>
            <a:r>
              <a:rPr lang="en-US" sz="2400" dirty="0" smtClean="0"/>
              <a:t> </a:t>
            </a:r>
            <a:r>
              <a:rPr lang="en-US" sz="2400" dirty="0" err="1" smtClean="0"/>
              <a:t>từ</a:t>
            </a:r>
            <a:r>
              <a:rPr lang="en-US" sz="2400" dirty="0" smtClean="0"/>
              <a:t> 35 </a:t>
            </a:r>
            <a:r>
              <a:rPr lang="en-US" sz="2400" dirty="0" err="1" smtClean="0"/>
              <a:t>quốc</a:t>
            </a:r>
            <a:r>
              <a:rPr lang="en-US" sz="2400" dirty="0" smtClean="0"/>
              <a:t> </a:t>
            </a:r>
            <a:r>
              <a:rPr lang="en-US" sz="2400" dirty="0" err="1" smtClean="0"/>
              <a:t>gia</a:t>
            </a:r>
            <a:r>
              <a:rPr lang="en-US" sz="2400" dirty="0" smtClean="0"/>
              <a:t> </a:t>
            </a:r>
            <a:r>
              <a:rPr lang="en-US" sz="2400" dirty="0" err="1" smtClean="0"/>
              <a:t>khác</a:t>
            </a:r>
            <a:r>
              <a:rPr lang="en-US" sz="2400" dirty="0" smtClean="0"/>
              <a:t> </a:t>
            </a:r>
            <a:r>
              <a:rPr lang="en-US" sz="2400" dirty="0" err="1" smtClean="0"/>
              <a:t>nhau</a:t>
            </a:r>
            <a:r>
              <a:rPr lang="en-US" sz="2400" dirty="0" smtClean="0"/>
              <a:t>.</a:t>
            </a:r>
          </a:p>
          <a:p>
            <a:endParaRPr lang="en-US" sz="2400" dirty="0" smtClean="0"/>
          </a:p>
          <a:p>
            <a:r>
              <a:rPr lang="en-US" sz="2400" dirty="0" err="1" smtClean="0"/>
              <a:t>Từ</a:t>
            </a:r>
            <a:r>
              <a:rPr lang="en-US" sz="2400" dirty="0" smtClean="0"/>
              <a:t> </a:t>
            </a:r>
            <a:r>
              <a:rPr lang="en-US" sz="2400" dirty="0" err="1" smtClean="0"/>
              <a:t>khi</a:t>
            </a:r>
            <a:r>
              <a:rPr lang="en-US" sz="2400" dirty="0" smtClean="0"/>
              <a:t> </a:t>
            </a:r>
            <a:r>
              <a:rPr lang="en-US" sz="2400" dirty="0" err="1" smtClean="0"/>
              <a:t>thành</a:t>
            </a:r>
            <a:r>
              <a:rPr lang="en-US" sz="2400" dirty="0" smtClean="0"/>
              <a:t> </a:t>
            </a:r>
            <a:r>
              <a:rPr lang="en-US" sz="2400" dirty="0" err="1" smtClean="0"/>
              <a:t>lập</a:t>
            </a:r>
            <a:r>
              <a:rPr lang="en-US" sz="2400" dirty="0" smtClean="0"/>
              <a:t> </a:t>
            </a:r>
            <a:r>
              <a:rPr lang="en-US" sz="2400" dirty="0" err="1" smtClean="0"/>
              <a:t>vào</a:t>
            </a:r>
            <a:r>
              <a:rPr lang="en-US" sz="2400" dirty="0" smtClean="0"/>
              <a:t> năm1970 </a:t>
            </a:r>
            <a:r>
              <a:rPr lang="en-US" sz="2400" dirty="0" err="1" smtClean="0"/>
              <a:t>đến</a:t>
            </a:r>
            <a:r>
              <a:rPr lang="en-US" sz="2400" dirty="0" smtClean="0"/>
              <a:t> 2002, </a:t>
            </a:r>
            <a:r>
              <a:rPr lang="en-US" sz="2400" dirty="0" err="1" smtClean="0"/>
              <a:t>trường</a:t>
            </a:r>
            <a:r>
              <a:rPr lang="en-US" sz="2400" dirty="0" smtClean="0"/>
              <a:t> </a:t>
            </a:r>
            <a:r>
              <a:rPr lang="en-US" sz="2400" dirty="0" err="1" smtClean="0"/>
              <a:t>đã</a:t>
            </a:r>
            <a:r>
              <a:rPr lang="en-US" sz="2400" dirty="0" smtClean="0"/>
              <a:t> </a:t>
            </a:r>
            <a:r>
              <a:rPr lang="en-US" sz="2400" dirty="0" err="1" smtClean="0"/>
              <a:t>đào</a:t>
            </a:r>
            <a:r>
              <a:rPr lang="en-US" sz="2400" dirty="0" smtClean="0"/>
              <a:t> </a:t>
            </a:r>
            <a:r>
              <a:rPr lang="en-US" sz="2400" dirty="0" err="1" smtClean="0"/>
              <a:t>tạo</a:t>
            </a:r>
            <a:r>
              <a:rPr lang="en-US" sz="2400" dirty="0" smtClean="0"/>
              <a:t> 104,057 </a:t>
            </a:r>
            <a:r>
              <a:rPr lang="en-US" sz="2400" dirty="0" err="1" smtClean="0"/>
              <a:t>sinh</a:t>
            </a:r>
            <a:r>
              <a:rPr lang="en-US" sz="2400" dirty="0" smtClean="0"/>
              <a:t> </a:t>
            </a:r>
            <a:r>
              <a:rPr lang="en-US" sz="2400" dirty="0" err="1" smtClean="0"/>
              <a:t>viên</a:t>
            </a:r>
            <a:r>
              <a:rPr lang="en-US" sz="2400" dirty="0" smtClean="0"/>
              <a:t> ĐH; 93,210 </a:t>
            </a:r>
            <a:r>
              <a:rPr lang="en-US" sz="2400" dirty="0" err="1" smtClean="0"/>
              <a:t>cử</a:t>
            </a:r>
            <a:r>
              <a:rPr lang="en-US" sz="2400" dirty="0" smtClean="0"/>
              <a:t> </a:t>
            </a:r>
            <a:r>
              <a:rPr lang="en-US" sz="2400" dirty="0" err="1" smtClean="0"/>
              <a:t>nhân</a:t>
            </a:r>
            <a:r>
              <a:rPr lang="en-US" sz="2400" dirty="0" smtClean="0"/>
              <a:t>, 10,115 </a:t>
            </a:r>
            <a:r>
              <a:rPr lang="en-US" sz="2400" dirty="0" err="1" smtClean="0"/>
              <a:t>thạc</a:t>
            </a:r>
            <a:r>
              <a:rPr lang="en-US" sz="2400" dirty="0" smtClean="0"/>
              <a:t> </a:t>
            </a:r>
            <a:r>
              <a:rPr lang="en-US" sz="2400" dirty="0" err="1" smtClean="0"/>
              <a:t>sĩ</a:t>
            </a:r>
            <a:r>
              <a:rPr lang="en-US" sz="2400" dirty="0" smtClean="0"/>
              <a:t> and 732 </a:t>
            </a:r>
            <a:r>
              <a:rPr lang="en-US" sz="2400" dirty="0" err="1" smtClean="0"/>
              <a:t>tiến</a:t>
            </a:r>
            <a:r>
              <a:rPr lang="en-US" sz="2400" dirty="0" smtClean="0"/>
              <a:t> </a:t>
            </a:r>
            <a:r>
              <a:rPr lang="en-US" sz="2400" dirty="0" err="1" smtClean="0"/>
              <a:t>sĩ</a:t>
            </a:r>
            <a:r>
              <a:rPr lang="en-US" sz="2400" dirty="0" smtClean="0"/>
              <a:t>.</a:t>
            </a:r>
          </a:p>
          <a:p>
            <a:endParaRPr lang="en-US" sz="2200" dirty="0" smtClean="0"/>
          </a:p>
          <a:p>
            <a:endParaRPr lang="en-US" sz="2200" dirty="0"/>
          </a:p>
          <a:p>
            <a:endParaRPr lang="en-US" sz="2200" dirty="0"/>
          </a:p>
        </p:txBody>
      </p:sp>
      <p:sp>
        <p:nvSpPr>
          <p:cNvPr id="4" name="Title 1"/>
          <p:cNvSpPr>
            <a:spLocks noGrp="1"/>
          </p:cNvSpPr>
          <p:nvPr>
            <p:ph type="title"/>
          </p:nvPr>
        </p:nvSpPr>
        <p:spPr>
          <a:xfrm>
            <a:off x="685800" y="-76200"/>
            <a:ext cx="8229600" cy="1143000"/>
          </a:xfrm>
        </p:spPr>
        <p:txBody>
          <a:bodyPr>
            <a:normAutofit/>
          </a:bodyPr>
          <a:lstStyle/>
          <a:p>
            <a:pPr algn="l"/>
            <a:r>
              <a:rPr lang="en-US" sz="2800" b="1" dirty="0" err="1" smtClean="0"/>
              <a:t>Dân</a:t>
            </a:r>
            <a:r>
              <a:rPr lang="en-US" sz="2800" b="1" dirty="0" smtClean="0"/>
              <a:t> </a:t>
            </a:r>
            <a:r>
              <a:rPr lang="en-US" sz="2800" b="1" dirty="0" err="1" smtClean="0"/>
              <a:t>số</a:t>
            </a:r>
            <a:endParaRPr lang="en-US" sz="2800" b="1" dirty="0"/>
          </a:p>
        </p:txBody>
      </p:sp>
      <p:pic>
        <p:nvPicPr>
          <p:cNvPr id="2050" name="Picture 2"/>
          <p:cNvPicPr>
            <a:picLocks noChangeAspect="1" noChangeArrowheads="1"/>
          </p:cNvPicPr>
          <p:nvPr/>
        </p:nvPicPr>
        <p:blipFill>
          <a:blip r:embed="rId2" cstate="print"/>
          <a:srcRect/>
          <a:stretch>
            <a:fillRect/>
          </a:stretch>
        </p:blipFill>
        <p:spPr bwMode="auto">
          <a:xfrm>
            <a:off x="1066800" y="990600"/>
            <a:ext cx="6781800" cy="24560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533400" y="914400"/>
            <a:ext cx="8077200" cy="5334000"/>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p:spPr>
        <p:txBody>
          <a:bodyPr>
            <a:normAutofit/>
          </a:bodyPr>
          <a:lstStyle/>
          <a:p>
            <a:pPr algn="l"/>
            <a:r>
              <a:rPr lang="en-US" sz="2800" dirty="0" err="1" smtClean="0"/>
              <a:t>Các</a:t>
            </a:r>
            <a:r>
              <a:rPr lang="en-US" sz="2800" dirty="0" smtClean="0"/>
              <a:t> </a:t>
            </a:r>
            <a:r>
              <a:rPr lang="en-US" sz="2800" dirty="0" err="1" smtClean="0"/>
              <a:t>khoa</a:t>
            </a:r>
            <a:r>
              <a:rPr lang="en-US" sz="2800" b="1" dirty="0" smtClean="0"/>
              <a:t> &amp; </a:t>
            </a:r>
            <a:r>
              <a:rPr lang="en-US" sz="2800" b="1" dirty="0" err="1" smtClean="0"/>
              <a:t>các</a:t>
            </a:r>
            <a:r>
              <a:rPr lang="en-US" sz="2800" b="1" dirty="0" smtClean="0"/>
              <a:t> </a:t>
            </a:r>
            <a:r>
              <a:rPr lang="en-US" sz="2800" b="1" dirty="0" err="1" smtClean="0"/>
              <a:t>viện</a:t>
            </a:r>
            <a:r>
              <a:rPr lang="en-US" sz="2800" b="1" dirty="0" smtClean="0"/>
              <a:t> </a:t>
            </a:r>
            <a:r>
              <a:rPr lang="en-US" sz="2800" b="1" dirty="0" err="1" smtClean="0"/>
              <a:t>nghiên</a:t>
            </a:r>
            <a:r>
              <a:rPr lang="en-US" sz="2800" b="1" dirty="0" smtClean="0"/>
              <a:t> </a:t>
            </a:r>
            <a:r>
              <a:rPr lang="en-US" sz="2800" b="1" dirty="0" err="1" smtClean="0"/>
              <a:t>cứu</a:t>
            </a:r>
            <a:endParaRPr lang="en-US"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543800" y="304800"/>
            <a:ext cx="1219200" cy="1619250"/>
          </a:xfrm>
          <a:prstGeom prst="rect">
            <a:avLst/>
          </a:prstGeom>
          <a:noFill/>
          <a:ln w="9525">
            <a:noFill/>
            <a:miter lim="800000"/>
            <a:headEnd/>
            <a:tailEnd/>
          </a:ln>
          <a:effectLst/>
        </p:spPr>
      </p:pic>
      <p:sp>
        <p:nvSpPr>
          <p:cNvPr id="3" name="Content Placeholder 2"/>
          <p:cNvSpPr>
            <a:spLocks noGrp="1"/>
          </p:cNvSpPr>
          <p:nvPr>
            <p:ph idx="1"/>
          </p:nvPr>
        </p:nvSpPr>
        <p:spPr>
          <a:xfrm>
            <a:off x="457200" y="685800"/>
            <a:ext cx="7848600" cy="5638800"/>
          </a:xfrm>
        </p:spPr>
        <p:txBody>
          <a:bodyPr>
            <a:noAutofit/>
          </a:bodyPr>
          <a:lstStyle/>
          <a:p>
            <a:r>
              <a:rPr lang="en-US" sz="1800" b="1" dirty="0" smtClean="0"/>
              <a:t>Trung </a:t>
            </a:r>
            <a:r>
              <a:rPr lang="en-US" sz="1800" b="1" dirty="0" err="1" smtClean="0"/>
              <a:t>tâm</a:t>
            </a:r>
            <a:r>
              <a:rPr lang="en-US" sz="1800" b="1" dirty="0" smtClean="0"/>
              <a:t> </a:t>
            </a:r>
            <a:r>
              <a:rPr lang="en-US" sz="1800" b="1" dirty="0" err="1" smtClean="0"/>
              <a:t>phát</a:t>
            </a:r>
            <a:r>
              <a:rPr lang="en-US" sz="1800" b="1" dirty="0" smtClean="0"/>
              <a:t> </a:t>
            </a:r>
            <a:r>
              <a:rPr lang="en-US" sz="1800" b="1" dirty="0" err="1" smtClean="0"/>
              <a:t>triển</a:t>
            </a:r>
            <a:r>
              <a:rPr lang="en-US" sz="1800" b="1" dirty="0" smtClean="0"/>
              <a:t> </a:t>
            </a:r>
            <a:r>
              <a:rPr lang="en-US" sz="1800" b="1" dirty="0" err="1" smtClean="0"/>
              <a:t>sinh</a:t>
            </a:r>
            <a:r>
              <a:rPr lang="en-US" sz="1800" b="1" dirty="0" smtClean="0"/>
              <a:t> </a:t>
            </a:r>
            <a:r>
              <a:rPr lang="en-US" sz="1800" b="1" dirty="0" err="1" smtClean="0"/>
              <a:t>viên</a:t>
            </a:r>
            <a:r>
              <a:rPr lang="en-US" sz="1800" b="1" dirty="0" smtClean="0"/>
              <a:t> </a:t>
            </a:r>
            <a:r>
              <a:rPr lang="en-US" sz="1800" dirty="0"/>
              <a:t/>
            </a:r>
            <a:br>
              <a:rPr lang="en-US" sz="1800" dirty="0"/>
            </a:br>
            <a:r>
              <a:rPr lang="en-US" sz="1800" dirty="0" smtClean="0"/>
              <a:t>- </a:t>
            </a:r>
            <a:r>
              <a:rPr lang="en-US" sz="1800" dirty="0" err="1" smtClean="0"/>
              <a:t>Chịu</a:t>
            </a:r>
            <a:r>
              <a:rPr lang="en-US" sz="1800" dirty="0" smtClean="0"/>
              <a:t> </a:t>
            </a:r>
            <a:r>
              <a:rPr lang="en-US" sz="1800" dirty="0" err="1" smtClean="0"/>
              <a:t>trách</a:t>
            </a:r>
            <a:r>
              <a:rPr lang="en-US" sz="1800" dirty="0" smtClean="0"/>
              <a:t> </a:t>
            </a:r>
            <a:r>
              <a:rPr lang="en-US" sz="1800" dirty="0" err="1" smtClean="0"/>
              <a:t>nhiệm</a:t>
            </a:r>
            <a:r>
              <a:rPr lang="en-US" sz="1800" dirty="0" smtClean="0"/>
              <a:t> </a:t>
            </a:r>
            <a:r>
              <a:rPr lang="en-US" sz="1800" dirty="0" err="1" smtClean="0"/>
              <a:t>cho</a:t>
            </a:r>
            <a:r>
              <a:rPr lang="en-US" sz="1800" dirty="0" smtClean="0"/>
              <a:t> </a:t>
            </a:r>
            <a:r>
              <a:rPr lang="en-US" sz="1800" dirty="0" err="1" smtClean="0"/>
              <a:t>việc</a:t>
            </a:r>
            <a:r>
              <a:rPr lang="en-US" sz="1800" dirty="0" smtClean="0"/>
              <a:t> </a:t>
            </a:r>
            <a:r>
              <a:rPr lang="en-US" sz="1800" dirty="0" err="1" smtClean="0"/>
              <a:t>xây</a:t>
            </a:r>
            <a:r>
              <a:rPr lang="en-US" sz="1800" dirty="0" smtClean="0"/>
              <a:t> </a:t>
            </a:r>
            <a:r>
              <a:rPr lang="en-US" sz="1800" dirty="0" err="1" smtClean="0"/>
              <a:t>dựng</a:t>
            </a:r>
            <a:r>
              <a:rPr lang="en-US" sz="1800" dirty="0" smtClean="0"/>
              <a:t> </a:t>
            </a:r>
            <a:r>
              <a:rPr lang="en-US" sz="1800" dirty="0" err="1" smtClean="0"/>
              <a:t>kế</a:t>
            </a:r>
            <a:r>
              <a:rPr lang="en-US" sz="1800" dirty="0" smtClean="0"/>
              <a:t> </a:t>
            </a:r>
            <a:r>
              <a:rPr lang="en-US" sz="1800" dirty="0" err="1" smtClean="0"/>
              <a:t>hoạch</a:t>
            </a:r>
            <a:r>
              <a:rPr lang="en-US" sz="1800" dirty="0" smtClean="0"/>
              <a:t> </a:t>
            </a:r>
            <a:r>
              <a:rPr lang="en-US" sz="1800" dirty="0" err="1" smtClean="0"/>
              <a:t>và</a:t>
            </a:r>
            <a:r>
              <a:rPr lang="en-US" sz="1800" dirty="0" smtClean="0"/>
              <a:t> </a:t>
            </a:r>
            <a:r>
              <a:rPr lang="en-US" sz="1800" dirty="0" err="1" smtClean="0"/>
              <a:t>áp</a:t>
            </a:r>
            <a:r>
              <a:rPr lang="en-US" sz="1800" dirty="0" smtClean="0"/>
              <a:t> </a:t>
            </a:r>
            <a:r>
              <a:rPr lang="en-US" sz="1800" dirty="0" err="1" smtClean="0"/>
              <a:t>dụng</a:t>
            </a:r>
            <a:r>
              <a:rPr lang="en-US" sz="1800" dirty="0" smtClean="0"/>
              <a:t> </a:t>
            </a:r>
            <a:r>
              <a:rPr lang="en-US" sz="1800" dirty="0" err="1" smtClean="0"/>
              <a:t>các</a:t>
            </a:r>
            <a:r>
              <a:rPr lang="en-US" sz="1800" dirty="0" smtClean="0"/>
              <a:t> </a:t>
            </a:r>
            <a:r>
              <a:rPr lang="en-US" sz="1800" dirty="0" err="1" smtClean="0"/>
              <a:t>chương</a:t>
            </a:r>
            <a:r>
              <a:rPr lang="en-US" sz="1800" dirty="0" smtClean="0"/>
              <a:t> </a:t>
            </a:r>
            <a:r>
              <a:rPr lang="en-US" sz="1800" dirty="0" err="1" smtClean="0"/>
              <a:t>trình</a:t>
            </a:r>
            <a:r>
              <a:rPr lang="en-US" sz="1800" dirty="0" smtClean="0"/>
              <a:t> </a:t>
            </a:r>
            <a:r>
              <a:rPr lang="en-US" sz="1800" dirty="0" err="1" smtClean="0"/>
              <a:t>nhằm</a:t>
            </a:r>
            <a:r>
              <a:rPr lang="en-US" sz="1800" dirty="0" smtClean="0"/>
              <a:t> </a:t>
            </a:r>
            <a:r>
              <a:rPr lang="en-US" sz="1800" dirty="0" err="1" smtClean="0"/>
              <a:t>đảm</a:t>
            </a:r>
            <a:r>
              <a:rPr lang="en-US" sz="1800" dirty="0" smtClean="0"/>
              <a:t> </a:t>
            </a:r>
            <a:r>
              <a:rPr lang="en-US" sz="1800" dirty="0" err="1" smtClean="0"/>
              <a:t>bảo</a:t>
            </a:r>
            <a:r>
              <a:rPr lang="en-US" sz="1800" dirty="0" smtClean="0"/>
              <a:t> </a:t>
            </a:r>
            <a:r>
              <a:rPr lang="en-US" sz="1800" dirty="0" err="1" smtClean="0"/>
              <a:t>cho</a:t>
            </a:r>
            <a:r>
              <a:rPr lang="en-US" sz="1800" dirty="0" smtClean="0"/>
              <a:t> </a:t>
            </a:r>
            <a:r>
              <a:rPr lang="en-US" sz="1800" dirty="0" err="1" smtClean="0"/>
              <a:t>sinh</a:t>
            </a:r>
            <a:r>
              <a:rPr lang="en-US" sz="1800" dirty="0" smtClean="0"/>
              <a:t> </a:t>
            </a:r>
            <a:r>
              <a:rPr lang="en-US" sz="1800" dirty="0" err="1" smtClean="0"/>
              <a:t>viên</a:t>
            </a:r>
            <a:r>
              <a:rPr lang="en-US" sz="1800" dirty="0" smtClean="0"/>
              <a:t> </a:t>
            </a:r>
            <a:r>
              <a:rPr lang="en-US" sz="1800" dirty="0" err="1" smtClean="0"/>
              <a:t>đạt</a:t>
            </a:r>
            <a:r>
              <a:rPr lang="en-US" sz="1800" dirty="0" smtClean="0"/>
              <a:t> </a:t>
            </a:r>
            <a:r>
              <a:rPr lang="en-US" sz="1800" dirty="0" err="1" smtClean="0"/>
              <a:t>thành</a:t>
            </a:r>
            <a:r>
              <a:rPr lang="en-US" sz="1800" dirty="0" smtClean="0"/>
              <a:t> </a:t>
            </a:r>
            <a:r>
              <a:rPr lang="en-US" sz="1800" dirty="0" err="1" smtClean="0"/>
              <a:t>tích</a:t>
            </a:r>
            <a:r>
              <a:rPr lang="en-US" sz="1800" dirty="0" smtClean="0"/>
              <a:t> </a:t>
            </a:r>
            <a:r>
              <a:rPr lang="en-US" sz="1800" dirty="0" err="1" smtClean="0"/>
              <a:t>xuất</a:t>
            </a:r>
            <a:r>
              <a:rPr lang="en-US" sz="1800" dirty="0" smtClean="0"/>
              <a:t> </a:t>
            </a:r>
            <a:r>
              <a:rPr lang="en-US" sz="1800" dirty="0" err="1" smtClean="0"/>
              <a:t>sắc</a:t>
            </a:r>
            <a:r>
              <a:rPr lang="en-US" sz="1800" dirty="0" smtClean="0"/>
              <a:t> </a:t>
            </a:r>
            <a:r>
              <a:rPr lang="en-US" sz="1800" dirty="0" err="1" smtClean="0"/>
              <a:t>cũng</a:t>
            </a:r>
            <a:r>
              <a:rPr lang="en-US" sz="1800" dirty="0" smtClean="0"/>
              <a:t> </a:t>
            </a:r>
            <a:r>
              <a:rPr lang="en-US" sz="1800" dirty="0" err="1" smtClean="0"/>
              <a:t>như</a:t>
            </a:r>
            <a:r>
              <a:rPr lang="en-US" sz="1800" dirty="0" smtClean="0"/>
              <a:t> </a:t>
            </a:r>
            <a:r>
              <a:rPr lang="en-US" sz="1800" dirty="0" err="1" smtClean="0"/>
              <a:t>trở</a:t>
            </a:r>
            <a:r>
              <a:rPr lang="en-US" sz="1800" dirty="0" smtClean="0"/>
              <a:t> </a:t>
            </a:r>
            <a:r>
              <a:rPr lang="en-US" sz="1800" dirty="0" err="1" smtClean="0"/>
              <a:t>thành</a:t>
            </a:r>
            <a:r>
              <a:rPr lang="en-US" sz="1800" dirty="0" smtClean="0"/>
              <a:t> </a:t>
            </a:r>
            <a:r>
              <a:rPr lang="en-US" sz="1800" dirty="0" err="1" smtClean="0"/>
              <a:t>người</a:t>
            </a:r>
            <a:r>
              <a:rPr lang="en-US" sz="1800" dirty="0" smtClean="0"/>
              <a:t> </a:t>
            </a:r>
            <a:r>
              <a:rPr lang="en-US" sz="1800" dirty="0" err="1" smtClean="0"/>
              <a:t>toàn</a:t>
            </a:r>
            <a:r>
              <a:rPr lang="en-US" sz="1800" dirty="0" smtClean="0"/>
              <a:t> </a:t>
            </a:r>
            <a:r>
              <a:rPr lang="en-US" sz="1800" dirty="0" err="1" smtClean="0"/>
              <a:t>diện</a:t>
            </a:r>
            <a:r>
              <a:rPr lang="en-US" sz="1800" dirty="0" smtClean="0"/>
              <a:t>. </a:t>
            </a:r>
          </a:p>
          <a:p>
            <a:endParaRPr lang="en-US" sz="1800" dirty="0" smtClean="0"/>
          </a:p>
          <a:p>
            <a:r>
              <a:rPr lang="en-US" sz="1800" b="1" dirty="0" err="1" smtClean="0"/>
              <a:t>Thư</a:t>
            </a:r>
            <a:r>
              <a:rPr lang="en-US" sz="1800" b="1" dirty="0" smtClean="0"/>
              <a:t> </a:t>
            </a:r>
            <a:r>
              <a:rPr lang="en-US" sz="1800" b="1" dirty="0" err="1" smtClean="0"/>
              <a:t>viện</a:t>
            </a:r>
            <a:r>
              <a:rPr lang="en-US" sz="1800" b="1" dirty="0" smtClean="0"/>
              <a:t> </a:t>
            </a:r>
            <a:r>
              <a:rPr lang="en-US" sz="1800" dirty="0"/>
              <a:t/>
            </a:r>
            <a:br>
              <a:rPr lang="en-US" sz="1800" dirty="0"/>
            </a:br>
            <a:r>
              <a:rPr lang="en-US" sz="1800" dirty="0" smtClean="0"/>
              <a:t>-</a:t>
            </a:r>
            <a:r>
              <a:rPr lang="en-US" sz="1800" dirty="0" err="1" smtClean="0"/>
              <a:t>Thư</a:t>
            </a:r>
            <a:r>
              <a:rPr lang="en-US" sz="1800" dirty="0" smtClean="0"/>
              <a:t> </a:t>
            </a:r>
            <a:r>
              <a:rPr lang="en-US" sz="1800" dirty="0" err="1" smtClean="0"/>
              <a:t>viện</a:t>
            </a:r>
            <a:r>
              <a:rPr lang="en-US" sz="1800" dirty="0" smtClean="0"/>
              <a:t> </a:t>
            </a:r>
            <a:r>
              <a:rPr lang="en-US" sz="1800" dirty="0" err="1" smtClean="0"/>
              <a:t>Tun</a:t>
            </a:r>
            <a:r>
              <a:rPr lang="en-US" sz="1800" dirty="0" smtClean="0"/>
              <a:t> </a:t>
            </a:r>
            <a:r>
              <a:rPr lang="en-US" sz="1800" dirty="0"/>
              <a:t>Seri </a:t>
            </a:r>
            <a:r>
              <a:rPr lang="en-US" sz="1800" dirty="0" err="1"/>
              <a:t>Lanang</a:t>
            </a:r>
            <a:r>
              <a:rPr lang="en-US" sz="1800" dirty="0"/>
              <a:t> </a:t>
            </a:r>
            <a:r>
              <a:rPr lang="en-US" sz="1800" dirty="0" err="1" smtClean="0"/>
              <a:t>phục</a:t>
            </a:r>
            <a:r>
              <a:rPr lang="en-US" sz="1800" dirty="0" smtClean="0"/>
              <a:t> </a:t>
            </a:r>
            <a:r>
              <a:rPr lang="en-US" sz="1800" dirty="0" err="1" smtClean="0"/>
              <a:t>vụ</a:t>
            </a:r>
            <a:r>
              <a:rPr lang="en-US" sz="1800" dirty="0" smtClean="0"/>
              <a:t> </a:t>
            </a:r>
            <a:r>
              <a:rPr lang="en-US" sz="1800" dirty="0" err="1" smtClean="0"/>
              <a:t>cho</a:t>
            </a:r>
            <a:r>
              <a:rPr lang="en-US" sz="1800" dirty="0" smtClean="0"/>
              <a:t> </a:t>
            </a:r>
            <a:r>
              <a:rPr lang="en-US" sz="1800" dirty="0" err="1" smtClean="0"/>
              <a:t>thư</a:t>
            </a:r>
            <a:r>
              <a:rPr lang="en-US" sz="1800" dirty="0" smtClean="0"/>
              <a:t> </a:t>
            </a:r>
            <a:r>
              <a:rPr lang="en-US" sz="1800" dirty="0" err="1" smtClean="0"/>
              <a:t>viện</a:t>
            </a:r>
            <a:r>
              <a:rPr lang="en-US" sz="1800" dirty="0" smtClean="0"/>
              <a:t> </a:t>
            </a:r>
            <a:r>
              <a:rPr lang="en-US" sz="1800" dirty="0" err="1" smtClean="0"/>
              <a:t>trung</a:t>
            </a:r>
            <a:r>
              <a:rPr lang="en-US" sz="1800" dirty="0" smtClean="0"/>
              <a:t> </a:t>
            </a:r>
            <a:r>
              <a:rPr lang="en-US" sz="1800" dirty="0" err="1" smtClean="0"/>
              <a:t>tâm</a:t>
            </a:r>
            <a:endParaRPr lang="en-US" sz="1800" dirty="0" smtClean="0"/>
          </a:p>
          <a:p>
            <a:pPr>
              <a:buNone/>
            </a:pPr>
            <a:r>
              <a:rPr lang="en-US" sz="1800" dirty="0"/>
              <a:t>	</a:t>
            </a:r>
            <a:r>
              <a:rPr lang="en-US" sz="1800" dirty="0" smtClean="0"/>
              <a:t>-</a:t>
            </a:r>
            <a:r>
              <a:rPr lang="en-US" sz="1800" dirty="0" err="1" smtClean="0"/>
              <a:t>Thư</a:t>
            </a:r>
            <a:r>
              <a:rPr lang="en-US" sz="1800" dirty="0" smtClean="0"/>
              <a:t> </a:t>
            </a:r>
            <a:r>
              <a:rPr lang="en-US" sz="1800" dirty="0" err="1" smtClean="0"/>
              <a:t>viện</a:t>
            </a:r>
            <a:r>
              <a:rPr lang="en-US" sz="1800" dirty="0" smtClean="0"/>
              <a:t> Malay </a:t>
            </a:r>
            <a:r>
              <a:rPr lang="en-US" sz="1800" dirty="0" err="1" smtClean="0"/>
              <a:t>Thế</a:t>
            </a:r>
            <a:r>
              <a:rPr lang="en-US" sz="1800" dirty="0" smtClean="0"/>
              <a:t> </a:t>
            </a:r>
            <a:r>
              <a:rPr lang="en-US" sz="1800" dirty="0" err="1" smtClean="0"/>
              <a:t>giới</a:t>
            </a:r>
            <a:r>
              <a:rPr lang="en-US" sz="1800" dirty="0" smtClean="0"/>
              <a:t> </a:t>
            </a:r>
            <a:r>
              <a:rPr lang="en-US" sz="1800" dirty="0" err="1" smtClean="0"/>
              <a:t>và</a:t>
            </a:r>
            <a:r>
              <a:rPr lang="en-US" sz="1800" dirty="0" smtClean="0"/>
              <a:t> </a:t>
            </a:r>
            <a:r>
              <a:rPr lang="en-US" sz="1800" dirty="0" err="1" smtClean="0"/>
              <a:t>văn</a:t>
            </a:r>
            <a:r>
              <a:rPr lang="en-US" sz="1800" dirty="0" smtClean="0"/>
              <a:t> minh.</a:t>
            </a:r>
          </a:p>
          <a:p>
            <a:pPr>
              <a:buNone/>
            </a:pPr>
            <a:r>
              <a:rPr lang="en-US" sz="1800" dirty="0"/>
              <a:t>	</a:t>
            </a:r>
            <a:r>
              <a:rPr lang="en-US" sz="1800" dirty="0" smtClean="0"/>
              <a:t>-</a:t>
            </a:r>
            <a:r>
              <a:rPr lang="en-US" sz="1800" dirty="0" err="1" smtClean="0"/>
              <a:t>Thư</a:t>
            </a:r>
            <a:r>
              <a:rPr lang="en-US" sz="1800" dirty="0" smtClean="0"/>
              <a:t> </a:t>
            </a:r>
            <a:r>
              <a:rPr lang="en-US" sz="1800" dirty="0" err="1" smtClean="0"/>
              <a:t>viện</a:t>
            </a:r>
            <a:r>
              <a:rPr lang="en-US" sz="1800" dirty="0" smtClean="0"/>
              <a:t> </a:t>
            </a:r>
            <a:r>
              <a:rPr lang="en-US" sz="1800" dirty="0" err="1" smtClean="0"/>
              <a:t>Luật</a:t>
            </a:r>
            <a:r>
              <a:rPr lang="en-US" sz="1800" dirty="0" smtClean="0"/>
              <a:t>, </a:t>
            </a:r>
            <a:r>
              <a:rPr lang="en-US" sz="1800" dirty="0" err="1" smtClean="0"/>
              <a:t>Thư</a:t>
            </a:r>
            <a:r>
              <a:rPr lang="en-US" sz="1800" dirty="0" smtClean="0"/>
              <a:t> </a:t>
            </a:r>
            <a:r>
              <a:rPr lang="en-US" sz="1800" dirty="0" err="1" smtClean="0"/>
              <a:t>viện</a:t>
            </a:r>
            <a:r>
              <a:rPr lang="en-US" sz="1800" dirty="0" smtClean="0"/>
              <a:t> </a:t>
            </a:r>
            <a:r>
              <a:rPr lang="en-US" sz="1800" dirty="0" err="1" smtClean="0"/>
              <a:t>khoa</a:t>
            </a:r>
            <a:r>
              <a:rPr lang="en-US" sz="1800" dirty="0" smtClean="0"/>
              <a:t> Y </a:t>
            </a:r>
            <a:r>
              <a:rPr lang="en-US" sz="1800" dirty="0" err="1" smtClean="0"/>
              <a:t>và</a:t>
            </a:r>
            <a:r>
              <a:rPr lang="en-US" sz="1800" dirty="0" smtClean="0"/>
              <a:t> </a:t>
            </a:r>
            <a:r>
              <a:rPr lang="en-US" sz="1800" dirty="0" err="1" smtClean="0"/>
              <a:t>Thư</a:t>
            </a:r>
            <a:r>
              <a:rPr lang="en-US" sz="1800" dirty="0" smtClean="0"/>
              <a:t> </a:t>
            </a:r>
            <a:r>
              <a:rPr lang="en-US" sz="1800" dirty="0" err="1" smtClean="0"/>
              <a:t>viện</a:t>
            </a:r>
            <a:r>
              <a:rPr lang="en-US" sz="1800" dirty="0" smtClean="0"/>
              <a:t> Tan </a:t>
            </a:r>
            <a:r>
              <a:rPr lang="en-US" sz="1800" dirty="0"/>
              <a:t>Sri Lim </a:t>
            </a:r>
            <a:r>
              <a:rPr lang="en-US" sz="1800" dirty="0" err="1"/>
              <a:t>Goh</a:t>
            </a:r>
            <a:r>
              <a:rPr lang="en-US" sz="1800" dirty="0"/>
              <a:t> Tong Virtual </a:t>
            </a:r>
            <a:r>
              <a:rPr lang="en-US" sz="1800" dirty="0" smtClean="0"/>
              <a:t>Medical.</a:t>
            </a:r>
          </a:p>
          <a:p>
            <a:endParaRPr lang="en-US" sz="1800" dirty="0" smtClean="0"/>
          </a:p>
          <a:p>
            <a:r>
              <a:rPr lang="en-US" sz="1800" b="1" dirty="0" err="1" smtClean="0"/>
              <a:t>Thể</a:t>
            </a:r>
            <a:r>
              <a:rPr lang="en-US" sz="1800" b="1" dirty="0" smtClean="0"/>
              <a:t> </a:t>
            </a:r>
            <a:r>
              <a:rPr lang="en-US" sz="1800" b="1" dirty="0" err="1" smtClean="0"/>
              <a:t>thao</a:t>
            </a:r>
            <a:r>
              <a:rPr lang="en-US" sz="1800" b="1" dirty="0" smtClean="0"/>
              <a:t> </a:t>
            </a:r>
            <a:r>
              <a:rPr lang="en-US" sz="1800" b="1" dirty="0" err="1" smtClean="0"/>
              <a:t>giải</a:t>
            </a:r>
            <a:r>
              <a:rPr lang="en-US" sz="1800" b="1" dirty="0" smtClean="0"/>
              <a:t> </a:t>
            </a:r>
            <a:r>
              <a:rPr lang="en-US" sz="1800" b="1" dirty="0" err="1" smtClean="0"/>
              <a:t>trí</a:t>
            </a:r>
            <a:r>
              <a:rPr lang="en-US" sz="1800" dirty="0"/>
              <a:t/>
            </a:r>
            <a:br>
              <a:rPr lang="en-US" sz="1800" dirty="0"/>
            </a:br>
            <a:r>
              <a:rPr lang="en-US" sz="1800" dirty="0" smtClean="0"/>
              <a:t>-CLB Golf </a:t>
            </a:r>
            <a:r>
              <a:rPr lang="en-US" sz="1800" dirty="0" err="1" smtClean="0"/>
              <a:t>Danau</a:t>
            </a:r>
            <a:r>
              <a:rPr lang="en-US" sz="1800" dirty="0" smtClean="0"/>
              <a:t> </a:t>
            </a:r>
            <a:r>
              <a:rPr lang="en-US" sz="1800" dirty="0" err="1" smtClean="0"/>
              <a:t>có</a:t>
            </a:r>
            <a:r>
              <a:rPr lang="en-US" sz="1800" dirty="0" smtClean="0"/>
              <a:t> </a:t>
            </a:r>
            <a:r>
              <a:rPr lang="en-US" sz="1800" dirty="0" err="1" smtClean="0"/>
              <a:t>sân</a:t>
            </a:r>
            <a:r>
              <a:rPr lang="en-US" sz="1800" dirty="0" smtClean="0"/>
              <a:t> golf </a:t>
            </a:r>
            <a:r>
              <a:rPr lang="en-US" sz="1800" dirty="0" err="1" smtClean="0"/>
              <a:t>đạt</a:t>
            </a:r>
            <a:r>
              <a:rPr lang="en-US" sz="1800" dirty="0" smtClean="0"/>
              <a:t> </a:t>
            </a:r>
            <a:r>
              <a:rPr lang="en-US" sz="1800" dirty="0" err="1" smtClean="0"/>
              <a:t>tiêu</a:t>
            </a:r>
            <a:r>
              <a:rPr lang="en-US" sz="1800" dirty="0" smtClean="0"/>
              <a:t> </a:t>
            </a:r>
            <a:r>
              <a:rPr lang="en-US" sz="1800" dirty="0" err="1" smtClean="0"/>
              <a:t>chuẩn</a:t>
            </a:r>
            <a:r>
              <a:rPr lang="en-US" sz="1800" dirty="0" smtClean="0"/>
              <a:t> </a:t>
            </a:r>
            <a:r>
              <a:rPr lang="en-US" sz="1800" dirty="0" err="1" smtClean="0"/>
              <a:t>quốc</a:t>
            </a:r>
            <a:r>
              <a:rPr lang="en-US" sz="1800" dirty="0" smtClean="0"/>
              <a:t> </a:t>
            </a:r>
            <a:r>
              <a:rPr lang="en-US" sz="1800" dirty="0" err="1" smtClean="0"/>
              <a:t>tế</a:t>
            </a:r>
            <a:r>
              <a:rPr lang="en-US" sz="1800" dirty="0" smtClean="0"/>
              <a:t> </a:t>
            </a:r>
            <a:r>
              <a:rPr lang="en-US" sz="1800" dirty="0" err="1" smtClean="0"/>
              <a:t>có</a:t>
            </a:r>
            <a:r>
              <a:rPr lang="en-US" sz="1800" dirty="0" smtClean="0"/>
              <a:t> 18 </a:t>
            </a:r>
            <a:r>
              <a:rPr lang="en-US" sz="1800" dirty="0" err="1" smtClean="0"/>
              <a:t>lỗ</a:t>
            </a:r>
            <a:r>
              <a:rPr lang="en-US" sz="1800" dirty="0" smtClean="0"/>
              <a:t>.</a:t>
            </a:r>
          </a:p>
          <a:p>
            <a:pPr>
              <a:buNone/>
            </a:pPr>
            <a:r>
              <a:rPr lang="en-US" sz="1800" dirty="0" smtClean="0"/>
              <a:t>	-</a:t>
            </a:r>
            <a:r>
              <a:rPr lang="en-US" sz="1800" dirty="0"/>
              <a:t> </a:t>
            </a:r>
            <a:r>
              <a:rPr lang="en-US" sz="1800" dirty="0" err="1" smtClean="0"/>
              <a:t>Nhà</a:t>
            </a:r>
            <a:r>
              <a:rPr lang="en-US" sz="1800" dirty="0" smtClean="0"/>
              <a:t> CLB; </a:t>
            </a:r>
            <a:r>
              <a:rPr lang="en-US" sz="1800" dirty="0" err="1" smtClean="0"/>
              <a:t>phòng</a:t>
            </a:r>
            <a:r>
              <a:rPr lang="en-US" sz="1800" dirty="0" smtClean="0"/>
              <a:t> </a:t>
            </a:r>
            <a:r>
              <a:rPr lang="en-US" sz="1800" dirty="0" err="1" smtClean="0"/>
              <a:t>tập</a:t>
            </a:r>
            <a:r>
              <a:rPr lang="en-US" sz="1800" dirty="0" smtClean="0"/>
              <a:t> </a:t>
            </a:r>
            <a:r>
              <a:rPr lang="en-US" sz="1800" dirty="0" err="1" smtClean="0"/>
              <a:t>thể</a:t>
            </a:r>
            <a:r>
              <a:rPr lang="en-US" sz="1800" dirty="0" smtClean="0"/>
              <a:t> </a:t>
            </a:r>
            <a:r>
              <a:rPr lang="en-US" sz="1800" dirty="0" err="1" smtClean="0"/>
              <a:t>dục</a:t>
            </a:r>
            <a:r>
              <a:rPr lang="en-US" sz="1800" dirty="0" smtClean="0"/>
              <a:t>, </a:t>
            </a:r>
            <a:r>
              <a:rPr lang="en-US" sz="1800" dirty="0" err="1" smtClean="0"/>
              <a:t>phòng</a:t>
            </a:r>
            <a:r>
              <a:rPr lang="en-US" sz="1800" dirty="0" smtClean="0"/>
              <a:t> </a:t>
            </a:r>
            <a:r>
              <a:rPr lang="en-US" sz="1800" dirty="0" err="1" smtClean="0"/>
              <a:t>hội</a:t>
            </a:r>
            <a:r>
              <a:rPr lang="en-US" sz="1800" dirty="0" smtClean="0"/>
              <a:t> </a:t>
            </a:r>
            <a:r>
              <a:rPr lang="en-US" sz="1800" dirty="0" err="1" smtClean="0"/>
              <a:t>thảo</a:t>
            </a:r>
            <a:r>
              <a:rPr lang="en-US" sz="1800" dirty="0" smtClean="0"/>
              <a:t>, </a:t>
            </a:r>
            <a:r>
              <a:rPr lang="en-US" sz="1800" dirty="0" err="1" smtClean="0"/>
              <a:t>bàn</a:t>
            </a:r>
            <a:r>
              <a:rPr lang="en-US" sz="1800" dirty="0" smtClean="0"/>
              <a:t> </a:t>
            </a:r>
            <a:r>
              <a:rPr lang="en-US" sz="1800" dirty="0" err="1" smtClean="0"/>
              <a:t>bida</a:t>
            </a:r>
            <a:r>
              <a:rPr lang="en-US" sz="1800" dirty="0" smtClean="0"/>
              <a:t>, </a:t>
            </a:r>
            <a:r>
              <a:rPr lang="en-US" sz="1800" dirty="0"/>
              <a:t>karaoke, </a:t>
            </a:r>
            <a:r>
              <a:rPr lang="en-US" sz="1800" dirty="0" err="1" smtClean="0"/>
              <a:t>phòng</a:t>
            </a:r>
            <a:r>
              <a:rPr lang="en-US" sz="1800" dirty="0" smtClean="0"/>
              <a:t> </a:t>
            </a:r>
            <a:r>
              <a:rPr lang="en-US" sz="1800" dirty="0" err="1" smtClean="0"/>
              <a:t>coi</a:t>
            </a:r>
            <a:r>
              <a:rPr lang="en-US" sz="1800" dirty="0" smtClean="0"/>
              <a:t> TV, </a:t>
            </a:r>
            <a:r>
              <a:rPr lang="en-US" sz="1800" dirty="0" err="1" smtClean="0"/>
              <a:t>cửa</a:t>
            </a:r>
            <a:r>
              <a:rPr lang="en-US" sz="1800" dirty="0" smtClean="0"/>
              <a:t> </a:t>
            </a:r>
            <a:r>
              <a:rPr lang="en-US" sz="1800" dirty="0" err="1" smtClean="0"/>
              <a:t>hàng</a:t>
            </a:r>
            <a:r>
              <a:rPr lang="en-US" sz="1800" dirty="0" smtClean="0"/>
              <a:t> Pro </a:t>
            </a:r>
            <a:r>
              <a:rPr lang="en-US" sz="1800" dirty="0" err="1" smtClean="0"/>
              <a:t>và</a:t>
            </a:r>
            <a:r>
              <a:rPr lang="en-US" sz="1800" dirty="0" smtClean="0"/>
              <a:t> </a:t>
            </a:r>
            <a:r>
              <a:rPr lang="en-US" sz="1800" dirty="0" err="1" smtClean="0"/>
              <a:t>nhà</a:t>
            </a:r>
            <a:r>
              <a:rPr lang="en-US" sz="1800" dirty="0" smtClean="0"/>
              <a:t> </a:t>
            </a:r>
            <a:r>
              <a:rPr lang="en-US" sz="1800" dirty="0" err="1" smtClean="0"/>
              <a:t>hàng</a:t>
            </a:r>
            <a:r>
              <a:rPr lang="en-US" sz="1800" dirty="0" smtClean="0"/>
              <a:t>. </a:t>
            </a:r>
          </a:p>
          <a:p>
            <a:pPr>
              <a:buNone/>
            </a:pPr>
            <a:r>
              <a:rPr lang="en-US" sz="1800" dirty="0"/>
              <a:t>	</a:t>
            </a:r>
            <a:r>
              <a:rPr lang="en-US" sz="1800" dirty="0" smtClean="0"/>
              <a:t>- </a:t>
            </a:r>
            <a:r>
              <a:rPr lang="en-US" sz="1800" dirty="0" err="1" smtClean="0"/>
              <a:t>Bể</a:t>
            </a:r>
            <a:r>
              <a:rPr lang="en-US" sz="1800" dirty="0" smtClean="0"/>
              <a:t> </a:t>
            </a:r>
            <a:r>
              <a:rPr lang="en-US" sz="1800" dirty="0" err="1" smtClean="0"/>
              <a:t>bơi</a:t>
            </a:r>
            <a:r>
              <a:rPr lang="en-US" sz="1800" dirty="0" smtClean="0"/>
              <a:t> </a:t>
            </a:r>
            <a:r>
              <a:rPr lang="en-US" sz="1800" dirty="0" err="1" smtClean="0"/>
              <a:t>cỡ</a:t>
            </a:r>
            <a:r>
              <a:rPr lang="en-US" sz="1800" dirty="0" smtClean="0"/>
              <a:t> Olympic </a:t>
            </a:r>
            <a:r>
              <a:rPr lang="en-US" sz="1800" dirty="0" err="1" smtClean="0"/>
              <a:t>và</a:t>
            </a:r>
            <a:r>
              <a:rPr lang="en-US" sz="1800" dirty="0" smtClean="0"/>
              <a:t> 2 </a:t>
            </a:r>
            <a:r>
              <a:rPr lang="en-US" sz="1800" dirty="0" err="1" smtClean="0"/>
              <a:t>hồ</a:t>
            </a:r>
            <a:r>
              <a:rPr lang="en-US" sz="1800" dirty="0" smtClean="0"/>
              <a:t> </a:t>
            </a:r>
            <a:r>
              <a:rPr lang="en-US" sz="1800" dirty="0" err="1" smtClean="0"/>
              <a:t>bơi</a:t>
            </a:r>
            <a:r>
              <a:rPr lang="en-US" sz="1800" dirty="0" smtClean="0"/>
              <a:t> </a:t>
            </a:r>
            <a:r>
              <a:rPr lang="en-US" sz="1800" dirty="0" err="1" smtClean="0"/>
              <a:t>cho</a:t>
            </a:r>
            <a:r>
              <a:rPr lang="en-US" sz="1800" dirty="0" smtClean="0"/>
              <a:t> CLB Golf. </a:t>
            </a:r>
          </a:p>
          <a:p>
            <a:pPr>
              <a:buNone/>
            </a:pPr>
            <a:r>
              <a:rPr lang="en-US" sz="1800" dirty="0"/>
              <a:t>	</a:t>
            </a:r>
            <a:r>
              <a:rPr lang="en-US" sz="1800" dirty="0" smtClean="0"/>
              <a:t>- </a:t>
            </a:r>
            <a:r>
              <a:rPr lang="en-US" sz="1800" dirty="0" err="1" smtClean="0"/>
              <a:t>Cơ</a:t>
            </a:r>
            <a:r>
              <a:rPr lang="en-US" sz="1800" dirty="0" smtClean="0"/>
              <a:t> </a:t>
            </a:r>
            <a:r>
              <a:rPr lang="en-US" sz="1800" dirty="0" err="1" smtClean="0"/>
              <a:t>sở</a:t>
            </a:r>
            <a:r>
              <a:rPr lang="en-US" sz="1800" dirty="0" smtClean="0"/>
              <a:t> </a:t>
            </a:r>
            <a:r>
              <a:rPr lang="en-US" sz="1800" dirty="0" err="1" smtClean="0"/>
              <a:t>vật</a:t>
            </a:r>
            <a:r>
              <a:rPr lang="en-US" sz="1800" dirty="0" smtClean="0"/>
              <a:t> </a:t>
            </a:r>
            <a:r>
              <a:rPr lang="en-US" sz="1800" dirty="0" err="1" smtClean="0"/>
              <a:t>chất</a:t>
            </a:r>
            <a:r>
              <a:rPr lang="en-US" sz="1800" dirty="0" smtClean="0"/>
              <a:t> </a:t>
            </a:r>
            <a:r>
              <a:rPr lang="en-US" sz="1800" dirty="0" err="1" smtClean="0"/>
              <a:t>cho</a:t>
            </a:r>
            <a:r>
              <a:rPr lang="en-US" sz="1800" dirty="0" smtClean="0"/>
              <a:t> </a:t>
            </a:r>
            <a:r>
              <a:rPr lang="en-US" sz="1800" dirty="0" err="1" smtClean="0"/>
              <a:t>bóng</a:t>
            </a:r>
            <a:r>
              <a:rPr lang="en-US" sz="1800" dirty="0" smtClean="0"/>
              <a:t> </a:t>
            </a:r>
            <a:r>
              <a:rPr lang="en-US" sz="1800" dirty="0" err="1" smtClean="0"/>
              <a:t>đá</a:t>
            </a:r>
            <a:r>
              <a:rPr lang="en-US" sz="1800" dirty="0" smtClean="0"/>
              <a:t>, </a:t>
            </a:r>
            <a:r>
              <a:rPr lang="en-US" sz="1800" dirty="0" err="1" smtClean="0"/>
              <a:t>cầu</a:t>
            </a:r>
            <a:r>
              <a:rPr lang="en-US" sz="1800" dirty="0" smtClean="0"/>
              <a:t> </a:t>
            </a:r>
            <a:r>
              <a:rPr lang="en-US" sz="1800" dirty="0" err="1" smtClean="0"/>
              <a:t>mây</a:t>
            </a:r>
            <a:r>
              <a:rPr lang="en-US" sz="1800" dirty="0" smtClean="0"/>
              <a:t>, </a:t>
            </a:r>
            <a:r>
              <a:rPr lang="en-US" sz="1800" dirty="0" err="1" smtClean="0"/>
              <a:t>bóng</a:t>
            </a:r>
            <a:r>
              <a:rPr lang="en-US" sz="1800" dirty="0" smtClean="0"/>
              <a:t> </a:t>
            </a:r>
            <a:r>
              <a:rPr lang="en-US" sz="1800" dirty="0" err="1" smtClean="0"/>
              <a:t>rổ</a:t>
            </a:r>
            <a:r>
              <a:rPr lang="en-US" sz="1800" dirty="0" smtClean="0"/>
              <a:t>, </a:t>
            </a:r>
            <a:r>
              <a:rPr lang="en-US" sz="1800" dirty="0" err="1" smtClean="0"/>
              <a:t>điền</a:t>
            </a:r>
            <a:r>
              <a:rPr lang="en-US" sz="1800" dirty="0" smtClean="0"/>
              <a:t> </a:t>
            </a:r>
            <a:r>
              <a:rPr lang="en-US" sz="1800" dirty="0" err="1" smtClean="0"/>
              <a:t>kinh</a:t>
            </a:r>
            <a:r>
              <a:rPr lang="en-US" sz="1800" dirty="0" smtClean="0"/>
              <a:t>, </a:t>
            </a:r>
            <a:r>
              <a:rPr lang="en-US" sz="1800" dirty="0" err="1" smtClean="0"/>
              <a:t>bóng</a:t>
            </a:r>
            <a:r>
              <a:rPr lang="en-US" sz="1800" dirty="0" smtClean="0"/>
              <a:t> </a:t>
            </a:r>
            <a:r>
              <a:rPr lang="en-US" sz="1800" dirty="0" err="1" smtClean="0"/>
              <a:t>bàn</a:t>
            </a:r>
            <a:r>
              <a:rPr lang="en-US" sz="1800" dirty="0" smtClean="0"/>
              <a:t>, tennis </a:t>
            </a:r>
            <a:r>
              <a:rPr lang="en-US" sz="1800" dirty="0" err="1" smtClean="0"/>
              <a:t>và</a:t>
            </a:r>
            <a:r>
              <a:rPr lang="en-US" sz="1800" dirty="0" smtClean="0"/>
              <a:t> </a:t>
            </a:r>
            <a:r>
              <a:rPr lang="en-US" sz="1800" dirty="0" err="1" smtClean="0"/>
              <a:t>các</a:t>
            </a:r>
            <a:r>
              <a:rPr lang="en-US" sz="1800" dirty="0" smtClean="0"/>
              <a:t> </a:t>
            </a:r>
            <a:r>
              <a:rPr lang="en-US" sz="1800" dirty="0" err="1" smtClean="0"/>
              <a:t>môn</a:t>
            </a:r>
            <a:r>
              <a:rPr lang="en-US" sz="1800" dirty="0" smtClean="0"/>
              <a:t> </a:t>
            </a:r>
            <a:r>
              <a:rPr lang="en-US" sz="1800" dirty="0" err="1" smtClean="0"/>
              <a:t>thể</a:t>
            </a:r>
            <a:r>
              <a:rPr lang="en-US" sz="1800" dirty="0" smtClean="0"/>
              <a:t> </a:t>
            </a:r>
            <a:r>
              <a:rPr lang="en-US" sz="1800" dirty="0" err="1" smtClean="0"/>
              <a:t>hao</a:t>
            </a:r>
            <a:r>
              <a:rPr lang="en-US" sz="1800" dirty="0" smtClean="0"/>
              <a:t> </a:t>
            </a:r>
            <a:r>
              <a:rPr lang="en-US" sz="1800" dirty="0" err="1" smtClean="0"/>
              <a:t>trong</a:t>
            </a:r>
            <a:r>
              <a:rPr lang="en-US" sz="1800" dirty="0" smtClean="0"/>
              <a:t> </a:t>
            </a:r>
            <a:r>
              <a:rPr lang="en-US" sz="1800" dirty="0" err="1" smtClean="0"/>
              <a:t>nhà</a:t>
            </a:r>
            <a:r>
              <a:rPr lang="en-US" sz="1800" dirty="0" smtClean="0"/>
              <a:t>. </a:t>
            </a:r>
            <a:endParaRPr lang="en-US" sz="1800" dirty="0"/>
          </a:p>
          <a:p>
            <a:endParaRPr lang="en-US" sz="1800" dirty="0"/>
          </a:p>
          <a:p>
            <a:endParaRPr lang="en-US" sz="1800" dirty="0"/>
          </a:p>
          <a:p>
            <a:endParaRPr lang="en-US" sz="1800" dirty="0"/>
          </a:p>
        </p:txBody>
      </p:sp>
      <p:sp>
        <p:nvSpPr>
          <p:cNvPr id="2" name="Title 1"/>
          <p:cNvSpPr>
            <a:spLocks noGrp="1"/>
          </p:cNvSpPr>
          <p:nvPr>
            <p:ph type="title"/>
          </p:nvPr>
        </p:nvSpPr>
        <p:spPr>
          <a:xfrm>
            <a:off x="457200" y="-76200"/>
            <a:ext cx="8229600" cy="1143000"/>
          </a:xfrm>
        </p:spPr>
        <p:txBody>
          <a:bodyPr>
            <a:normAutofit/>
          </a:bodyPr>
          <a:lstStyle/>
          <a:p>
            <a:pPr algn="l"/>
            <a:r>
              <a:rPr lang="en-US" sz="2800" b="1" dirty="0" err="1" smtClean="0"/>
              <a:t>Các</a:t>
            </a:r>
            <a:r>
              <a:rPr lang="en-US" sz="2800" b="1" dirty="0" smtClean="0"/>
              <a:t> </a:t>
            </a:r>
            <a:r>
              <a:rPr lang="en-US" sz="2800" b="1" dirty="0" err="1" smtClean="0"/>
              <a:t>khoa</a:t>
            </a:r>
            <a:endParaRPr lang="en-US"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924800" y="1524000"/>
            <a:ext cx="1219200" cy="1619250"/>
          </a:xfrm>
          <a:prstGeom prst="rect">
            <a:avLst/>
          </a:prstGeom>
          <a:noFill/>
          <a:ln w="9525">
            <a:noFill/>
            <a:miter lim="800000"/>
            <a:headEnd/>
            <a:tailEnd/>
          </a:ln>
          <a:effectLst/>
        </p:spPr>
      </p:pic>
      <p:sp>
        <p:nvSpPr>
          <p:cNvPr id="7" name="Content Placeholder 2"/>
          <p:cNvSpPr>
            <a:spLocks noGrp="1"/>
          </p:cNvSpPr>
          <p:nvPr>
            <p:ph idx="1"/>
          </p:nvPr>
        </p:nvSpPr>
        <p:spPr>
          <a:xfrm>
            <a:off x="533400" y="838200"/>
            <a:ext cx="8077200" cy="5181600"/>
          </a:xfrm>
        </p:spPr>
        <p:txBody>
          <a:bodyPr>
            <a:noAutofit/>
          </a:bodyPr>
          <a:lstStyle/>
          <a:p>
            <a:r>
              <a:rPr lang="en-US" sz="1800" b="1" dirty="0" smtClean="0"/>
              <a:t>An </a:t>
            </a:r>
            <a:r>
              <a:rPr lang="en-US" sz="1800" b="1" dirty="0" err="1" smtClean="0"/>
              <a:t>ninh</a:t>
            </a:r>
            <a:r>
              <a:rPr lang="en-US" sz="1800" b="1" dirty="0" smtClean="0"/>
              <a:t> </a:t>
            </a:r>
            <a:r>
              <a:rPr lang="en-US" sz="1800" dirty="0"/>
              <a:t/>
            </a:r>
            <a:br>
              <a:rPr lang="en-US" sz="1800" dirty="0"/>
            </a:br>
            <a:r>
              <a:rPr lang="en-US" sz="1800" dirty="0" smtClean="0"/>
              <a:t>- </a:t>
            </a:r>
            <a:r>
              <a:rPr lang="en-US" sz="1800" dirty="0" err="1" smtClean="0"/>
              <a:t>Trường</a:t>
            </a:r>
            <a:r>
              <a:rPr lang="en-US" sz="1800" dirty="0" smtClean="0"/>
              <a:t> ĐH duy </a:t>
            </a:r>
            <a:r>
              <a:rPr lang="en-US" sz="1800" dirty="0" err="1" smtClean="0"/>
              <a:t>trì</a:t>
            </a:r>
            <a:r>
              <a:rPr lang="en-US" sz="1800" dirty="0" smtClean="0"/>
              <a:t> </a:t>
            </a:r>
            <a:r>
              <a:rPr lang="en-US" sz="1800" dirty="0" err="1" smtClean="0"/>
              <a:t>tuần</a:t>
            </a:r>
            <a:r>
              <a:rPr lang="en-US" sz="1800" dirty="0" smtClean="0"/>
              <a:t> </a:t>
            </a:r>
            <a:r>
              <a:rPr lang="en-US" sz="1800" dirty="0" err="1" smtClean="0"/>
              <a:t>tra</a:t>
            </a:r>
            <a:r>
              <a:rPr lang="en-US" sz="1800" dirty="0" smtClean="0"/>
              <a:t> an </a:t>
            </a:r>
            <a:r>
              <a:rPr lang="en-US" sz="1800" dirty="0" err="1" smtClean="0"/>
              <a:t>ninh</a:t>
            </a:r>
            <a:r>
              <a:rPr lang="en-US" sz="1800" dirty="0" smtClean="0"/>
              <a:t> </a:t>
            </a:r>
            <a:r>
              <a:rPr lang="en-US" sz="1800" dirty="0" err="1" smtClean="0"/>
              <a:t>và</a:t>
            </a:r>
            <a:r>
              <a:rPr lang="en-US" sz="1800" dirty="0" smtClean="0"/>
              <a:t> </a:t>
            </a:r>
            <a:r>
              <a:rPr lang="en-US" sz="1800" dirty="0" err="1" smtClean="0"/>
              <a:t>giám</a:t>
            </a:r>
            <a:r>
              <a:rPr lang="en-US" sz="1800" dirty="0" smtClean="0"/>
              <a:t> </a:t>
            </a:r>
            <a:r>
              <a:rPr lang="en-US" sz="1800" dirty="0" err="1" smtClean="0"/>
              <a:t>sát</a:t>
            </a:r>
            <a:r>
              <a:rPr lang="en-US" sz="1800" dirty="0" smtClean="0"/>
              <a:t> </a:t>
            </a:r>
            <a:r>
              <a:rPr lang="en-US" sz="1800" dirty="0" err="1" smtClean="0"/>
              <a:t>trong</a:t>
            </a:r>
            <a:r>
              <a:rPr lang="en-US" sz="1800" dirty="0" smtClean="0"/>
              <a:t> </a:t>
            </a:r>
            <a:r>
              <a:rPr lang="en-US" sz="1800" dirty="0" err="1" smtClean="0"/>
              <a:t>khuôn</a:t>
            </a:r>
            <a:r>
              <a:rPr lang="en-US" sz="1800" dirty="0" smtClean="0"/>
              <a:t> </a:t>
            </a:r>
            <a:r>
              <a:rPr lang="en-US" sz="1800" dirty="0" err="1" smtClean="0"/>
              <a:t>viên</a:t>
            </a:r>
            <a:r>
              <a:rPr lang="en-US" sz="1800" dirty="0" smtClean="0"/>
              <a:t> </a:t>
            </a:r>
            <a:r>
              <a:rPr lang="en-US" sz="1800" dirty="0" err="1" smtClean="0"/>
              <a:t>trường</a:t>
            </a:r>
            <a:r>
              <a:rPr lang="en-US" sz="1800" dirty="0" smtClean="0"/>
              <a:t>. </a:t>
            </a:r>
          </a:p>
          <a:p>
            <a:pPr>
              <a:buNone/>
            </a:pPr>
            <a:r>
              <a:rPr lang="en-US" sz="1800" dirty="0" smtClean="0"/>
              <a:t>	- </a:t>
            </a:r>
            <a:r>
              <a:rPr lang="en-US" sz="1800" dirty="0" err="1" smtClean="0"/>
              <a:t>Trụ</a:t>
            </a:r>
            <a:r>
              <a:rPr lang="en-US" sz="1800" dirty="0" smtClean="0"/>
              <a:t> </a:t>
            </a:r>
            <a:r>
              <a:rPr lang="en-US" sz="1800" dirty="0" err="1" smtClean="0"/>
              <a:t>sở</a:t>
            </a:r>
            <a:r>
              <a:rPr lang="en-US" sz="1800" dirty="0" smtClean="0"/>
              <a:t> an </a:t>
            </a:r>
            <a:r>
              <a:rPr lang="en-US" sz="1800" dirty="0" err="1" smtClean="0"/>
              <a:t>ninh</a:t>
            </a:r>
            <a:r>
              <a:rPr lang="en-US" sz="1800" dirty="0" smtClean="0"/>
              <a:t> </a:t>
            </a:r>
            <a:r>
              <a:rPr lang="en-US" sz="1800" dirty="0" err="1" smtClean="0"/>
              <a:t>được</a:t>
            </a:r>
            <a:r>
              <a:rPr lang="en-US" sz="1800" dirty="0" smtClean="0"/>
              <a:t> </a:t>
            </a:r>
            <a:r>
              <a:rPr lang="en-US" sz="1800" dirty="0" err="1" smtClean="0"/>
              <a:t>đặt</a:t>
            </a:r>
            <a:r>
              <a:rPr lang="en-US" sz="1800" dirty="0" smtClean="0"/>
              <a:t> </a:t>
            </a:r>
            <a:r>
              <a:rPr lang="en-US" sz="1800" dirty="0" err="1" smtClean="0"/>
              <a:t>tại</a:t>
            </a:r>
            <a:r>
              <a:rPr lang="en-US" sz="1800" dirty="0" smtClean="0"/>
              <a:t> </a:t>
            </a:r>
            <a:r>
              <a:rPr lang="en-US" sz="1800" dirty="0" err="1" smtClean="0"/>
              <a:t>ký</a:t>
            </a:r>
            <a:r>
              <a:rPr lang="en-US" sz="1800" dirty="0" smtClean="0"/>
              <a:t> </a:t>
            </a:r>
            <a:r>
              <a:rPr lang="en-US" sz="1800" dirty="0" err="1" smtClean="0"/>
              <a:t>túc</a:t>
            </a:r>
            <a:r>
              <a:rPr lang="en-US" sz="1800" dirty="0" smtClean="0"/>
              <a:t> </a:t>
            </a:r>
            <a:r>
              <a:rPr lang="en-US" sz="1800" dirty="0" err="1" smtClean="0"/>
              <a:t>xá</a:t>
            </a:r>
            <a:endParaRPr lang="en-US" sz="1800" dirty="0" smtClean="0"/>
          </a:p>
          <a:p>
            <a:pPr>
              <a:buNone/>
            </a:pPr>
            <a:endParaRPr lang="en-US" sz="1800" dirty="0"/>
          </a:p>
          <a:p>
            <a:r>
              <a:rPr lang="en-US" sz="1800" b="1" dirty="0" err="1" smtClean="0"/>
              <a:t>Sinh</a:t>
            </a:r>
            <a:r>
              <a:rPr lang="en-US" sz="1800" b="1" dirty="0" smtClean="0"/>
              <a:t> </a:t>
            </a:r>
            <a:r>
              <a:rPr lang="en-US" sz="1800" b="1" dirty="0" err="1" smtClean="0"/>
              <a:t>viên</a:t>
            </a:r>
            <a:r>
              <a:rPr lang="en-US" sz="1800" b="1" dirty="0" smtClean="0"/>
              <a:t> </a:t>
            </a:r>
            <a:r>
              <a:rPr lang="en-US" sz="1800" b="1" dirty="0" err="1" smtClean="0"/>
              <a:t>quốc</a:t>
            </a:r>
            <a:r>
              <a:rPr lang="en-US" sz="1800" b="1" dirty="0" smtClean="0"/>
              <a:t> </a:t>
            </a:r>
            <a:r>
              <a:rPr lang="en-US" sz="1800" b="1" dirty="0" err="1" smtClean="0"/>
              <a:t>tế</a:t>
            </a:r>
            <a:r>
              <a:rPr lang="en-US" sz="1800" dirty="0"/>
              <a:t/>
            </a:r>
            <a:br>
              <a:rPr lang="en-US" sz="1800" dirty="0"/>
            </a:br>
            <a:r>
              <a:rPr lang="en-US" sz="1800" dirty="0" smtClean="0"/>
              <a:t>- </a:t>
            </a:r>
            <a:r>
              <a:rPr lang="en-US" sz="1800" dirty="0" err="1" smtClean="0"/>
              <a:t>Các</a:t>
            </a:r>
            <a:r>
              <a:rPr lang="en-US" sz="1800" dirty="0" smtClean="0"/>
              <a:t> </a:t>
            </a:r>
            <a:r>
              <a:rPr lang="en-US" sz="1800" dirty="0" err="1" smtClean="0"/>
              <a:t>vấn</a:t>
            </a:r>
            <a:r>
              <a:rPr lang="en-US" sz="1800" dirty="0" smtClean="0"/>
              <a:t> </a:t>
            </a:r>
            <a:r>
              <a:rPr lang="en-US" sz="1800" dirty="0" err="1" smtClean="0"/>
              <a:t>đề</a:t>
            </a:r>
            <a:r>
              <a:rPr lang="en-US" sz="1800" dirty="0" smtClean="0"/>
              <a:t> </a:t>
            </a:r>
            <a:r>
              <a:rPr lang="en-US" sz="1800" dirty="0" err="1" smtClean="0"/>
              <a:t>quốc</a:t>
            </a:r>
            <a:r>
              <a:rPr lang="en-US" sz="1800" dirty="0" smtClean="0"/>
              <a:t> </a:t>
            </a:r>
            <a:r>
              <a:rPr lang="en-US" sz="1800" dirty="0" err="1" smtClean="0"/>
              <a:t>tế</a:t>
            </a:r>
            <a:r>
              <a:rPr lang="en-US" sz="1800" dirty="0" smtClean="0"/>
              <a:t> </a:t>
            </a:r>
            <a:r>
              <a:rPr lang="en-US" sz="1800" dirty="0" err="1" smtClean="0"/>
              <a:t>trong</a:t>
            </a:r>
            <a:r>
              <a:rPr lang="en-US" sz="1800" dirty="0" smtClean="0"/>
              <a:t> </a:t>
            </a:r>
            <a:r>
              <a:rPr lang="en-US" sz="1800" dirty="0" err="1" smtClean="0"/>
              <a:t>trung</a:t>
            </a:r>
            <a:r>
              <a:rPr lang="en-US" sz="1800" dirty="0" smtClean="0"/>
              <a:t> </a:t>
            </a:r>
            <a:r>
              <a:rPr lang="en-US" sz="1800" dirty="0" err="1" smtClean="0"/>
              <a:t>tâm</a:t>
            </a:r>
            <a:r>
              <a:rPr lang="en-US" sz="1800" dirty="0" smtClean="0"/>
              <a:t> </a:t>
            </a:r>
            <a:r>
              <a:rPr lang="en-US" sz="1800" dirty="0" err="1" smtClean="0"/>
              <a:t>nghiên</a:t>
            </a:r>
            <a:r>
              <a:rPr lang="en-US" sz="1800" dirty="0" smtClean="0"/>
              <a:t> </a:t>
            </a:r>
            <a:r>
              <a:rPr lang="en-US" sz="1800" dirty="0" err="1" smtClean="0"/>
              <a:t>cứu</a:t>
            </a:r>
            <a:r>
              <a:rPr lang="en-US" sz="1800" dirty="0" smtClean="0"/>
              <a:t> </a:t>
            </a:r>
            <a:r>
              <a:rPr lang="en-US" sz="1800" dirty="0" err="1" smtClean="0"/>
              <a:t>sau</a:t>
            </a:r>
            <a:r>
              <a:rPr lang="en-US" sz="1800" dirty="0" smtClean="0"/>
              <a:t> ĐH </a:t>
            </a:r>
            <a:r>
              <a:rPr lang="en-US" sz="1800" dirty="0" err="1" smtClean="0"/>
              <a:t>đảm</a:t>
            </a:r>
            <a:r>
              <a:rPr lang="en-US" sz="1800" dirty="0" smtClean="0"/>
              <a:t> </a:t>
            </a:r>
            <a:r>
              <a:rPr lang="en-US" sz="1800" dirty="0" err="1" smtClean="0"/>
              <a:t>nhiệm</a:t>
            </a:r>
            <a:r>
              <a:rPr lang="en-US" sz="1800" dirty="0" smtClean="0"/>
              <a:t> </a:t>
            </a:r>
            <a:r>
              <a:rPr lang="en-US" sz="1800" dirty="0" err="1" smtClean="0"/>
              <a:t>vai</a:t>
            </a:r>
            <a:r>
              <a:rPr lang="en-US" sz="1800" dirty="0" smtClean="0"/>
              <a:t> </a:t>
            </a:r>
            <a:r>
              <a:rPr lang="en-US" sz="1800" dirty="0" err="1" smtClean="0"/>
              <a:t>trò</a:t>
            </a:r>
            <a:r>
              <a:rPr lang="en-US" sz="1800" dirty="0" smtClean="0"/>
              <a:t> </a:t>
            </a:r>
            <a:r>
              <a:rPr lang="en-US" sz="1800" dirty="0" err="1" smtClean="0"/>
              <a:t>quản</a:t>
            </a:r>
            <a:r>
              <a:rPr lang="en-US" sz="1800" dirty="0" smtClean="0"/>
              <a:t> </a:t>
            </a:r>
            <a:r>
              <a:rPr lang="en-US" sz="1800" dirty="0" err="1" smtClean="0"/>
              <a:t>lý</a:t>
            </a:r>
            <a:r>
              <a:rPr lang="en-US" sz="1800" dirty="0" smtClean="0"/>
              <a:t> </a:t>
            </a:r>
            <a:r>
              <a:rPr lang="en-US" sz="1800" dirty="0" err="1" smtClean="0"/>
              <a:t>những</a:t>
            </a:r>
            <a:r>
              <a:rPr lang="en-US" sz="1800" dirty="0" smtClean="0"/>
              <a:t> </a:t>
            </a:r>
            <a:r>
              <a:rPr lang="en-US" sz="1800" dirty="0" err="1" smtClean="0"/>
              <a:t>vấn</a:t>
            </a:r>
            <a:r>
              <a:rPr lang="en-US" sz="1800" dirty="0" smtClean="0"/>
              <a:t> </a:t>
            </a:r>
            <a:r>
              <a:rPr lang="en-US" sz="1800" dirty="0" err="1" smtClean="0"/>
              <a:t>đề</a:t>
            </a:r>
            <a:r>
              <a:rPr lang="en-US" sz="1800" dirty="0" smtClean="0"/>
              <a:t> </a:t>
            </a:r>
            <a:r>
              <a:rPr lang="en-US" sz="1800" dirty="0" err="1" smtClean="0"/>
              <a:t>liên</a:t>
            </a:r>
            <a:r>
              <a:rPr lang="en-US" sz="1800" dirty="0" smtClean="0"/>
              <a:t> quan </a:t>
            </a:r>
            <a:r>
              <a:rPr lang="en-US" sz="1800" dirty="0" err="1" smtClean="0"/>
              <a:t>đến</a:t>
            </a:r>
            <a:r>
              <a:rPr lang="en-US" sz="1800" dirty="0" smtClean="0"/>
              <a:t> </a:t>
            </a:r>
            <a:r>
              <a:rPr lang="en-US" sz="1800" dirty="0" err="1" smtClean="0"/>
              <a:t>sinh</a:t>
            </a:r>
            <a:r>
              <a:rPr lang="en-US" sz="1800" dirty="0" smtClean="0"/>
              <a:t> </a:t>
            </a:r>
            <a:r>
              <a:rPr lang="en-US" sz="1800" dirty="0" err="1" smtClean="0"/>
              <a:t>viên</a:t>
            </a:r>
            <a:r>
              <a:rPr lang="en-US" sz="1800" dirty="0" smtClean="0"/>
              <a:t> </a:t>
            </a:r>
            <a:r>
              <a:rPr lang="en-US" sz="1800" dirty="0" err="1" smtClean="0"/>
              <a:t>quốc</a:t>
            </a:r>
            <a:r>
              <a:rPr lang="en-US" sz="1800" dirty="0" smtClean="0"/>
              <a:t> </a:t>
            </a:r>
            <a:r>
              <a:rPr lang="en-US" sz="1800" dirty="0" err="1" smtClean="0"/>
              <a:t>tế</a:t>
            </a:r>
            <a:r>
              <a:rPr lang="en-US" sz="1800" dirty="0" smtClean="0"/>
              <a:t> </a:t>
            </a:r>
            <a:r>
              <a:rPr lang="en-US" sz="1800" dirty="0" err="1" smtClean="0"/>
              <a:t>chương</a:t>
            </a:r>
            <a:r>
              <a:rPr lang="en-US" sz="1800" dirty="0" smtClean="0"/>
              <a:t> </a:t>
            </a:r>
            <a:r>
              <a:rPr lang="en-US" sz="1800" dirty="0" err="1" smtClean="0"/>
              <a:t>trình</a:t>
            </a:r>
            <a:r>
              <a:rPr lang="en-US" sz="1800" dirty="0" smtClean="0"/>
              <a:t> </a:t>
            </a:r>
            <a:r>
              <a:rPr lang="en-US" sz="1800" dirty="0" err="1" smtClean="0"/>
              <a:t>sau</a:t>
            </a:r>
            <a:r>
              <a:rPr lang="en-US" sz="1800" dirty="0" smtClean="0"/>
              <a:t> ĐH.</a:t>
            </a:r>
          </a:p>
          <a:p>
            <a:pPr>
              <a:buNone/>
            </a:pPr>
            <a:r>
              <a:rPr lang="en-US" sz="1800" dirty="0" smtClean="0"/>
              <a:t>	- Trung </a:t>
            </a:r>
            <a:r>
              <a:rPr lang="en-US" sz="1800" dirty="0" err="1" smtClean="0"/>
              <a:t>tâm</a:t>
            </a:r>
            <a:r>
              <a:rPr lang="en-US" sz="1800" dirty="0" smtClean="0"/>
              <a:t> </a:t>
            </a:r>
            <a:r>
              <a:rPr lang="en-US" sz="1800" dirty="0" err="1" smtClean="0"/>
              <a:t>cùng</a:t>
            </a:r>
            <a:r>
              <a:rPr lang="en-US" sz="1800" dirty="0" smtClean="0"/>
              <a:t> </a:t>
            </a:r>
            <a:r>
              <a:rPr lang="en-US" sz="1800" dirty="0" err="1" smtClean="0"/>
              <a:t>với</a:t>
            </a:r>
            <a:r>
              <a:rPr lang="en-US" sz="1800" dirty="0" smtClean="0"/>
              <a:t> </a:t>
            </a:r>
            <a:r>
              <a:rPr lang="en-US" sz="1800" dirty="0" err="1" smtClean="0"/>
              <a:t>các</a:t>
            </a:r>
            <a:r>
              <a:rPr lang="en-US" sz="1800" dirty="0" smtClean="0"/>
              <a:t> </a:t>
            </a:r>
            <a:r>
              <a:rPr lang="en-US" sz="1800" dirty="0" err="1" smtClean="0"/>
              <a:t>khoa</a:t>
            </a:r>
            <a:r>
              <a:rPr lang="en-US" sz="1800" dirty="0" smtClean="0"/>
              <a:t> </a:t>
            </a:r>
            <a:r>
              <a:rPr lang="en-US" sz="1800" dirty="0" err="1" smtClean="0"/>
              <a:t>liên</a:t>
            </a:r>
            <a:r>
              <a:rPr lang="en-US" sz="1800" dirty="0" smtClean="0"/>
              <a:t> quan </a:t>
            </a:r>
            <a:r>
              <a:rPr lang="en-US" sz="1800" dirty="0" err="1" smtClean="0"/>
              <a:t>quản</a:t>
            </a:r>
            <a:r>
              <a:rPr lang="en-US" sz="1800" dirty="0" smtClean="0"/>
              <a:t> </a:t>
            </a:r>
            <a:r>
              <a:rPr lang="en-US" sz="1800" dirty="0" err="1" smtClean="0"/>
              <a:t>lý</a:t>
            </a:r>
            <a:r>
              <a:rPr lang="en-US" sz="1800" dirty="0" smtClean="0"/>
              <a:t> </a:t>
            </a:r>
            <a:r>
              <a:rPr lang="en-US" sz="1800" dirty="0" err="1" smtClean="0"/>
              <a:t>những</a:t>
            </a:r>
            <a:r>
              <a:rPr lang="en-US" sz="1800" dirty="0" smtClean="0"/>
              <a:t> </a:t>
            </a:r>
            <a:r>
              <a:rPr lang="en-US" sz="1800" dirty="0" err="1" smtClean="0"/>
              <a:t>hoạt</a:t>
            </a:r>
            <a:r>
              <a:rPr lang="en-US" sz="1800" dirty="0" smtClean="0"/>
              <a:t> </a:t>
            </a:r>
            <a:r>
              <a:rPr lang="en-US" sz="1800" dirty="0" err="1" smtClean="0"/>
              <a:t>động</a:t>
            </a:r>
            <a:r>
              <a:rPr lang="en-US" sz="1800" dirty="0" smtClean="0"/>
              <a:t> </a:t>
            </a:r>
            <a:r>
              <a:rPr lang="en-US" sz="1800" dirty="0" err="1" smtClean="0"/>
              <a:t>của</a:t>
            </a:r>
            <a:r>
              <a:rPr lang="en-US" sz="1800" dirty="0" smtClean="0"/>
              <a:t> </a:t>
            </a:r>
            <a:r>
              <a:rPr lang="en-US" sz="1800" dirty="0" err="1" smtClean="0"/>
              <a:t>sinh</a:t>
            </a:r>
            <a:r>
              <a:rPr lang="en-US" sz="1800" dirty="0" smtClean="0"/>
              <a:t> </a:t>
            </a:r>
            <a:r>
              <a:rPr lang="en-US" sz="1800" dirty="0" err="1" smtClean="0"/>
              <a:t>viên</a:t>
            </a:r>
            <a:r>
              <a:rPr lang="en-US" sz="1800" dirty="0" smtClean="0"/>
              <a:t>. </a:t>
            </a:r>
          </a:p>
          <a:p>
            <a:pPr>
              <a:buNone/>
            </a:pPr>
            <a:r>
              <a:rPr lang="en-US" sz="1800" dirty="0"/>
              <a:t>	</a:t>
            </a:r>
            <a:r>
              <a:rPr lang="en-US" sz="1800" dirty="0" smtClean="0"/>
              <a:t>- </a:t>
            </a:r>
            <a:r>
              <a:rPr lang="en-US" sz="1800" dirty="0" err="1" smtClean="0"/>
              <a:t>Phúc</a:t>
            </a:r>
            <a:r>
              <a:rPr lang="en-US" sz="1800" dirty="0" smtClean="0"/>
              <a:t> </a:t>
            </a:r>
            <a:r>
              <a:rPr lang="en-US" sz="1800" dirty="0" err="1" smtClean="0"/>
              <a:t>lợi</a:t>
            </a:r>
            <a:r>
              <a:rPr lang="en-US" sz="1800" dirty="0" smtClean="0"/>
              <a:t> </a:t>
            </a:r>
            <a:r>
              <a:rPr lang="en-US" sz="1800" dirty="0" err="1" smtClean="0"/>
              <a:t>giành</a:t>
            </a:r>
            <a:r>
              <a:rPr lang="en-US" sz="1800" dirty="0" smtClean="0"/>
              <a:t> </a:t>
            </a:r>
            <a:r>
              <a:rPr lang="en-US" sz="1800" dirty="0" err="1" smtClean="0"/>
              <a:t>cho</a:t>
            </a:r>
            <a:r>
              <a:rPr lang="en-US" sz="1800" dirty="0" smtClean="0"/>
              <a:t> </a:t>
            </a:r>
            <a:r>
              <a:rPr lang="en-US" sz="1800" dirty="0" err="1" smtClean="0"/>
              <a:t>sinh</a:t>
            </a:r>
            <a:r>
              <a:rPr lang="en-US" sz="1800" dirty="0" smtClean="0"/>
              <a:t> </a:t>
            </a:r>
            <a:r>
              <a:rPr lang="en-US" sz="1800" dirty="0" err="1" smtClean="0"/>
              <a:t>viên</a:t>
            </a:r>
            <a:r>
              <a:rPr lang="en-US" sz="1800" dirty="0" smtClean="0"/>
              <a:t> </a:t>
            </a:r>
            <a:r>
              <a:rPr lang="en-US" sz="1800" dirty="0" err="1" smtClean="0"/>
              <a:t>quốc</a:t>
            </a:r>
            <a:r>
              <a:rPr lang="en-US" sz="1800" dirty="0" smtClean="0"/>
              <a:t> </a:t>
            </a:r>
            <a:r>
              <a:rPr lang="en-US" sz="1800" dirty="0" err="1" smtClean="0"/>
              <a:t>tế</a:t>
            </a:r>
            <a:r>
              <a:rPr lang="en-US" sz="1800" dirty="0" smtClean="0"/>
              <a:t> </a:t>
            </a:r>
            <a:r>
              <a:rPr lang="en-US" sz="1800" dirty="0" err="1" smtClean="0"/>
              <a:t>được</a:t>
            </a:r>
            <a:r>
              <a:rPr lang="en-US" sz="1800" dirty="0" smtClean="0"/>
              <a:t> </a:t>
            </a:r>
            <a:r>
              <a:rPr lang="en-US" sz="1800" dirty="0" err="1" smtClean="0"/>
              <a:t>quản</a:t>
            </a:r>
            <a:r>
              <a:rPr lang="en-US" sz="1800" dirty="0" smtClean="0"/>
              <a:t> </a:t>
            </a:r>
            <a:r>
              <a:rPr lang="en-US" sz="1800" dirty="0" err="1" smtClean="0"/>
              <a:t>lý</a:t>
            </a:r>
            <a:r>
              <a:rPr lang="en-US" sz="1800" dirty="0" smtClean="0"/>
              <a:t> </a:t>
            </a:r>
            <a:r>
              <a:rPr lang="en-US" sz="1800" dirty="0" err="1" smtClean="0"/>
              <a:t>bởi</a:t>
            </a:r>
            <a:r>
              <a:rPr lang="en-US" sz="1800" dirty="0" smtClean="0"/>
              <a:t> </a:t>
            </a:r>
            <a:r>
              <a:rPr lang="en-US" sz="1800" dirty="0" err="1" smtClean="0"/>
              <a:t>Phòng</a:t>
            </a:r>
            <a:r>
              <a:rPr lang="en-US" sz="1800" dirty="0" smtClean="0"/>
              <a:t> </a:t>
            </a:r>
            <a:r>
              <a:rPr lang="en-US" sz="1800" dirty="0" err="1" smtClean="0"/>
              <a:t>Công</a:t>
            </a:r>
            <a:r>
              <a:rPr lang="en-US" sz="1800" dirty="0" smtClean="0"/>
              <a:t> </a:t>
            </a:r>
            <a:r>
              <a:rPr lang="en-US" sz="1800" dirty="0" err="1" smtClean="0"/>
              <a:t>tác</a:t>
            </a:r>
            <a:r>
              <a:rPr lang="en-US" sz="1800" dirty="0" smtClean="0"/>
              <a:t> </a:t>
            </a:r>
            <a:r>
              <a:rPr lang="en-US" sz="1800" dirty="0" err="1" smtClean="0"/>
              <a:t>Sinh</a:t>
            </a:r>
            <a:r>
              <a:rPr lang="en-US" sz="1800" dirty="0" smtClean="0"/>
              <a:t> </a:t>
            </a:r>
            <a:r>
              <a:rPr lang="en-US" sz="1800" dirty="0" err="1" smtClean="0"/>
              <a:t>viên</a:t>
            </a:r>
            <a:r>
              <a:rPr lang="en-US" sz="1800" dirty="0" smtClean="0"/>
              <a:t> </a:t>
            </a:r>
            <a:r>
              <a:rPr lang="en-US" sz="1800" dirty="0" err="1" smtClean="0"/>
              <a:t>tọa</a:t>
            </a:r>
            <a:r>
              <a:rPr lang="en-US" sz="1800" dirty="0" smtClean="0"/>
              <a:t> </a:t>
            </a:r>
            <a:r>
              <a:rPr lang="en-US" sz="1800" dirty="0" err="1" smtClean="0"/>
              <a:t>lạc</a:t>
            </a:r>
            <a:r>
              <a:rPr lang="en-US" sz="1800" dirty="0" smtClean="0"/>
              <a:t> </a:t>
            </a:r>
            <a:r>
              <a:rPr lang="en-US" sz="1800" dirty="0" err="1" smtClean="0"/>
              <a:t>tại</a:t>
            </a:r>
            <a:r>
              <a:rPr lang="en-US" sz="1800" dirty="0" smtClean="0"/>
              <a:t> PUSANIKA</a:t>
            </a:r>
            <a:r>
              <a:rPr lang="en-US" sz="1800" dirty="0"/>
              <a:t>.</a:t>
            </a:r>
          </a:p>
          <a:p>
            <a:endParaRPr lang="en-US" sz="1800" dirty="0"/>
          </a:p>
          <a:p>
            <a:r>
              <a:rPr lang="en-US" sz="1800" b="1" dirty="0" smtClean="0"/>
              <a:t>Trung </a:t>
            </a:r>
            <a:r>
              <a:rPr lang="en-US" sz="1800" b="1" dirty="0" err="1" smtClean="0"/>
              <a:t>tâm</a:t>
            </a:r>
            <a:r>
              <a:rPr lang="en-US" sz="1800" b="1" dirty="0" smtClean="0"/>
              <a:t> </a:t>
            </a:r>
            <a:r>
              <a:rPr lang="en-US" sz="1800" b="1" dirty="0" err="1" smtClean="0"/>
              <a:t>Cộng</a:t>
            </a:r>
            <a:r>
              <a:rPr lang="en-US" sz="1800" b="1" dirty="0" smtClean="0"/>
              <a:t> </a:t>
            </a:r>
            <a:r>
              <a:rPr lang="en-US" sz="1800" b="1" dirty="0" err="1" smtClean="0"/>
              <a:t>đồng</a:t>
            </a:r>
            <a:r>
              <a:rPr lang="en-US" sz="1800" b="1" dirty="0" smtClean="0"/>
              <a:t> </a:t>
            </a:r>
            <a:r>
              <a:rPr lang="en-US" sz="1800" b="1" dirty="0" err="1" smtClean="0"/>
              <a:t>và</a:t>
            </a:r>
            <a:r>
              <a:rPr lang="en-US" sz="1800" b="1" dirty="0" smtClean="0"/>
              <a:t> Quan </a:t>
            </a:r>
            <a:r>
              <a:rPr lang="en-US" sz="1800" b="1" dirty="0" err="1" smtClean="0"/>
              <a:t>hệ</a:t>
            </a:r>
            <a:r>
              <a:rPr lang="en-US" sz="1800" b="1" dirty="0" smtClean="0"/>
              <a:t> </a:t>
            </a:r>
            <a:r>
              <a:rPr lang="en-US" sz="1800" b="1" dirty="0" err="1" smtClean="0"/>
              <a:t>Quốc</a:t>
            </a:r>
            <a:r>
              <a:rPr lang="en-US" sz="1800" b="1" dirty="0" smtClean="0"/>
              <a:t> </a:t>
            </a:r>
            <a:r>
              <a:rPr lang="en-US" sz="1800" b="1" dirty="0" err="1" smtClean="0"/>
              <a:t>tế</a:t>
            </a:r>
            <a:r>
              <a:rPr lang="en-US" sz="1800" b="1" dirty="0" smtClean="0"/>
              <a:t> </a:t>
            </a:r>
            <a:r>
              <a:rPr lang="en-US" sz="1800" dirty="0"/>
              <a:t/>
            </a:r>
            <a:br>
              <a:rPr lang="en-US" sz="1800" dirty="0"/>
            </a:br>
            <a:r>
              <a:rPr lang="en-US" sz="1800" dirty="0" smtClean="0"/>
              <a:t>- </a:t>
            </a:r>
            <a:r>
              <a:rPr lang="en-US" sz="1800" dirty="0" err="1" smtClean="0"/>
              <a:t>Tư</a:t>
            </a:r>
            <a:r>
              <a:rPr lang="en-US" sz="1800" dirty="0" smtClean="0"/>
              <a:t> </a:t>
            </a:r>
            <a:r>
              <a:rPr lang="en-US" sz="1800" dirty="0" err="1" smtClean="0"/>
              <a:t>vấn</a:t>
            </a:r>
            <a:r>
              <a:rPr lang="en-US" sz="1800" dirty="0" smtClean="0"/>
              <a:t> </a:t>
            </a:r>
            <a:r>
              <a:rPr lang="en-US" sz="1800" dirty="0" err="1" smtClean="0"/>
              <a:t>các</a:t>
            </a:r>
            <a:r>
              <a:rPr lang="en-US" sz="1800" dirty="0" smtClean="0"/>
              <a:t> </a:t>
            </a:r>
            <a:r>
              <a:rPr lang="en-US" sz="1800" dirty="0" err="1" smtClean="0"/>
              <a:t>vấn</a:t>
            </a:r>
            <a:r>
              <a:rPr lang="en-US" sz="1800" dirty="0" smtClean="0"/>
              <a:t> </a:t>
            </a:r>
            <a:r>
              <a:rPr lang="en-US" sz="1800" dirty="0" err="1" smtClean="0"/>
              <a:t>đề</a:t>
            </a:r>
            <a:r>
              <a:rPr lang="en-US" sz="1800" dirty="0" smtClean="0"/>
              <a:t> </a:t>
            </a:r>
            <a:r>
              <a:rPr lang="en-US" sz="1800" dirty="0" err="1" smtClean="0"/>
              <a:t>về</a:t>
            </a:r>
            <a:r>
              <a:rPr lang="en-US" sz="1800" dirty="0" smtClean="0"/>
              <a:t> </a:t>
            </a:r>
            <a:r>
              <a:rPr lang="en-US" sz="1800" dirty="0" err="1" smtClean="0"/>
              <a:t>quản</a:t>
            </a:r>
            <a:r>
              <a:rPr lang="en-US" sz="1800" dirty="0" smtClean="0"/>
              <a:t> </a:t>
            </a:r>
            <a:r>
              <a:rPr lang="en-US" sz="1800" dirty="0" err="1" smtClean="0"/>
              <a:t>lý</a:t>
            </a:r>
            <a:r>
              <a:rPr lang="en-US" sz="1800" dirty="0" smtClean="0"/>
              <a:t> </a:t>
            </a:r>
            <a:r>
              <a:rPr lang="en-US" sz="1800" dirty="0" err="1" smtClean="0"/>
              <a:t>sự</a:t>
            </a:r>
            <a:r>
              <a:rPr lang="en-US" sz="1800" dirty="0" smtClean="0"/>
              <a:t> </a:t>
            </a:r>
            <a:r>
              <a:rPr lang="en-US" sz="1800" dirty="0" err="1" smtClean="0"/>
              <a:t>kiện</a:t>
            </a:r>
            <a:r>
              <a:rPr lang="en-US" sz="1800" dirty="0" smtClean="0"/>
              <a:t>, quan </a:t>
            </a:r>
            <a:r>
              <a:rPr lang="en-US" sz="1800" dirty="0" err="1" smtClean="0"/>
              <a:t>hệ</a:t>
            </a:r>
            <a:r>
              <a:rPr lang="en-US" sz="1800" dirty="0" smtClean="0"/>
              <a:t> </a:t>
            </a:r>
            <a:r>
              <a:rPr lang="en-US" sz="1800" dirty="0" err="1" smtClean="0"/>
              <a:t>truyền</a:t>
            </a:r>
            <a:r>
              <a:rPr lang="en-US" sz="1800" dirty="0" smtClean="0"/>
              <a:t> </a:t>
            </a:r>
            <a:r>
              <a:rPr lang="en-US" sz="1800" dirty="0" err="1" smtClean="0"/>
              <a:t>thông</a:t>
            </a:r>
            <a:r>
              <a:rPr lang="en-US" sz="1800" dirty="0" smtClean="0"/>
              <a:t>, </a:t>
            </a:r>
            <a:r>
              <a:rPr lang="en-US" sz="1800" dirty="0" err="1" smtClean="0"/>
              <a:t>hợp</a:t>
            </a:r>
            <a:r>
              <a:rPr lang="en-US" sz="1800" dirty="0" smtClean="0"/>
              <a:t> </a:t>
            </a:r>
            <a:r>
              <a:rPr lang="en-US" sz="1800" dirty="0" err="1" smtClean="0"/>
              <a:t>tác</a:t>
            </a:r>
            <a:r>
              <a:rPr lang="en-US" sz="1800" dirty="0" smtClean="0"/>
              <a:t> </a:t>
            </a:r>
            <a:r>
              <a:rPr lang="en-US" sz="1800" dirty="0" err="1" smtClean="0"/>
              <a:t>xuất</a:t>
            </a:r>
            <a:r>
              <a:rPr lang="en-US" sz="1800" dirty="0" smtClean="0"/>
              <a:t> </a:t>
            </a:r>
            <a:r>
              <a:rPr lang="en-US" sz="1800" dirty="0" err="1" smtClean="0"/>
              <a:t>bản</a:t>
            </a:r>
            <a:r>
              <a:rPr lang="en-US" sz="1800" dirty="0" smtClean="0"/>
              <a:t>, </a:t>
            </a:r>
            <a:r>
              <a:rPr lang="en-US" sz="1800" dirty="0" err="1" smtClean="0"/>
              <a:t>thúc</a:t>
            </a:r>
            <a:r>
              <a:rPr lang="en-US" sz="1800" dirty="0" smtClean="0"/>
              <a:t> </a:t>
            </a:r>
            <a:r>
              <a:rPr lang="en-US" sz="1800" dirty="0" err="1" smtClean="0"/>
              <a:t>đẩy</a:t>
            </a:r>
            <a:r>
              <a:rPr lang="en-US" sz="1800" dirty="0" smtClean="0"/>
              <a:t> </a:t>
            </a:r>
            <a:r>
              <a:rPr lang="en-US" sz="1800" dirty="0" err="1" smtClean="0"/>
              <a:t>giáo</a:t>
            </a:r>
            <a:r>
              <a:rPr lang="en-US" sz="1800" dirty="0" smtClean="0"/>
              <a:t> </a:t>
            </a:r>
            <a:r>
              <a:rPr lang="en-US" sz="1800" dirty="0" err="1" smtClean="0"/>
              <a:t>dục</a:t>
            </a:r>
            <a:r>
              <a:rPr lang="en-US" sz="1800" dirty="0" smtClean="0"/>
              <a:t> </a:t>
            </a:r>
            <a:r>
              <a:rPr lang="en-US" sz="1800" dirty="0" err="1" smtClean="0"/>
              <a:t>cũng</a:t>
            </a:r>
            <a:r>
              <a:rPr lang="en-US" sz="1800" dirty="0" smtClean="0"/>
              <a:t> </a:t>
            </a:r>
            <a:r>
              <a:rPr lang="en-US" sz="1800" dirty="0" err="1" smtClean="0"/>
              <a:t>như</a:t>
            </a:r>
            <a:r>
              <a:rPr lang="en-US" sz="1800" dirty="0" smtClean="0"/>
              <a:t> </a:t>
            </a:r>
            <a:r>
              <a:rPr lang="en-US" sz="1800" dirty="0" err="1" smtClean="0"/>
              <a:t>các</a:t>
            </a:r>
            <a:r>
              <a:rPr lang="en-US" sz="1800" dirty="0" smtClean="0"/>
              <a:t> </a:t>
            </a:r>
            <a:r>
              <a:rPr lang="en-US" sz="1800" dirty="0" err="1" smtClean="0"/>
              <a:t>vấn</a:t>
            </a:r>
            <a:r>
              <a:rPr lang="en-US" sz="1800" dirty="0" smtClean="0"/>
              <a:t> </a:t>
            </a:r>
            <a:r>
              <a:rPr lang="en-US" sz="1800" dirty="0" err="1" smtClean="0"/>
              <a:t>đề</a:t>
            </a:r>
            <a:r>
              <a:rPr lang="en-US" sz="1800" dirty="0" smtClean="0"/>
              <a:t> </a:t>
            </a:r>
            <a:r>
              <a:rPr lang="en-US" sz="1800" dirty="0" err="1" smtClean="0"/>
              <a:t>quốc</a:t>
            </a:r>
            <a:r>
              <a:rPr lang="en-US" sz="1800" dirty="0" smtClean="0"/>
              <a:t> </a:t>
            </a:r>
            <a:r>
              <a:rPr lang="en-US" sz="1800" dirty="0" err="1" smtClean="0"/>
              <a:t>tế</a:t>
            </a:r>
            <a:r>
              <a:rPr lang="en-US" sz="1800" dirty="0" smtClean="0"/>
              <a:t> </a:t>
            </a:r>
            <a:r>
              <a:rPr lang="en-US" sz="1800" dirty="0" err="1" smtClean="0"/>
              <a:t>bao</a:t>
            </a:r>
            <a:r>
              <a:rPr lang="en-US" sz="1800" dirty="0" smtClean="0"/>
              <a:t> </a:t>
            </a:r>
            <a:r>
              <a:rPr lang="en-US" sz="1800" dirty="0" err="1" smtClean="0"/>
              <a:t>gồm</a:t>
            </a:r>
            <a:r>
              <a:rPr lang="en-US" sz="1800" dirty="0" smtClean="0"/>
              <a:t> </a:t>
            </a:r>
            <a:r>
              <a:rPr lang="en-US" sz="1800" dirty="0" err="1" smtClean="0"/>
              <a:t>trao</a:t>
            </a:r>
            <a:r>
              <a:rPr lang="en-US" sz="1800" dirty="0" smtClean="0"/>
              <a:t> </a:t>
            </a:r>
            <a:r>
              <a:rPr lang="en-US" sz="1800" dirty="0" err="1" smtClean="0"/>
              <a:t>đổi</a:t>
            </a:r>
            <a:r>
              <a:rPr lang="en-US" sz="1800" dirty="0" smtClean="0"/>
              <a:t> </a:t>
            </a:r>
            <a:r>
              <a:rPr lang="en-US" sz="1800" dirty="0" err="1" smtClean="0"/>
              <a:t>sinh</a:t>
            </a:r>
            <a:r>
              <a:rPr lang="en-US" sz="1800" dirty="0" smtClean="0"/>
              <a:t> </a:t>
            </a:r>
            <a:r>
              <a:rPr lang="en-US" sz="1800" dirty="0" err="1" smtClean="0"/>
              <a:t>viên</a:t>
            </a:r>
            <a:r>
              <a:rPr lang="en-US" sz="1800" dirty="0" smtClean="0"/>
              <a:t>, </a:t>
            </a:r>
            <a:r>
              <a:rPr lang="en-US" sz="1800" dirty="0" err="1" smtClean="0"/>
              <a:t>các</a:t>
            </a:r>
            <a:r>
              <a:rPr lang="en-US" sz="1800" dirty="0" smtClean="0"/>
              <a:t> </a:t>
            </a:r>
            <a:r>
              <a:rPr lang="en-US" sz="1800" dirty="0" err="1" smtClean="0"/>
              <a:t>chuyến</a:t>
            </a:r>
            <a:r>
              <a:rPr lang="en-US" sz="1800" dirty="0" smtClean="0"/>
              <a:t> </a:t>
            </a:r>
            <a:r>
              <a:rPr lang="en-US" sz="1800" dirty="0" err="1" smtClean="0"/>
              <a:t>viếng</a:t>
            </a:r>
            <a:r>
              <a:rPr lang="en-US" sz="1800" dirty="0" smtClean="0"/>
              <a:t> </a:t>
            </a:r>
            <a:r>
              <a:rPr lang="en-US" sz="1800" dirty="0" err="1" smtClean="0"/>
              <a:t>thăm</a:t>
            </a:r>
            <a:r>
              <a:rPr lang="en-US" sz="1800" dirty="0" smtClean="0"/>
              <a:t> </a:t>
            </a:r>
            <a:r>
              <a:rPr lang="en-US" sz="1800" dirty="0" err="1" smtClean="0"/>
              <a:t>và</a:t>
            </a:r>
            <a:r>
              <a:rPr lang="en-US" sz="1800" dirty="0" smtClean="0"/>
              <a:t> </a:t>
            </a:r>
            <a:r>
              <a:rPr lang="en-US" sz="1800" dirty="0" err="1" smtClean="0"/>
              <a:t>giao</a:t>
            </a:r>
            <a:r>
              <a:rPr lang="en-US" sz="1800" dirty="0" smtClean="0"/>
              <a:t> </a:t>
            </a:r>
            <a:r>
              <a:rPr lang="en-US" sz="1800" dirty="0" err="1" smtClean="0"/>
              <a:t>tiếp</a:t>
            </a:r>
            <a:r>
              <a:rPr lang="en-US" sz="1800" dirty="0" smtClean="0"/>
              <a:t> </a:t>
            </a:r>
            <a:r>
              <a:rPr lang="en-US" sz="1800" dirty="0" err="1" smtClean="0"/>
              <a:t>quốc</a:t>
            </a:r>
            <a:r>
              <a:rPr lang="en-US" sz="1800" dirty="0" smtClean="0"/>
              <a:t> </a:t>
            </a:r>
            <a:r>
              <a:rPr lang="en-US" sz="1800" dirty="0" err="1" smtClean="0"/>
              <a:t>tế</a:t>
            </a:r>
            <a:r>
              <a:rPr lang="en-US" sz="1800" dirty="0" smtClean="0"/>
              <a:t>. </a:t>
            </a:r>
            <a:endParaRPr lang="en-US" sz="1800" dirty="0"/>
          </a:p>
          <a:p>
            <a:endParaRPr lang="en-US" sz="1800" dirty="0"/>
          </a:p>
        </p:txBody>
      </p:sp>
      <p:sp>
        <p:nvSpPr>
          <p:cNvPr id="6" name="Title 1"/>
          <p:cNvSpPr>
            <a:spLocks noGrp="1"/>
          </p:cNvSpPr>
          <p:nvPr>
            <p:ph type="title"/>
          </p:nvPr>
        </p:nvSpPr>
        <p:spPr>
          <a:xfrm>
            <a:off x="457200" y="-76200"/>
            <a:ext cx="8229600" cy="1143000"/>
          </a:xfrm>
        </p:spPr>
        <p:txBody>
          <a:bodyPr>
            <a:normAutofit/>
          </a:bodyPr>
          <a:lstStyle/>
          <a:p>
            <a:pPr algn="l"/>
            <a:r>
              <a:rPr lang="en-US" sz="2800" b="1" dirty="0" err="1" smtClean="0"/>
              <a:t>Cơ</a:t>
            </a:r>
            <a:r>
              <a:rPr lang="en-US" sz="2800" b="1" dirty="0" smtClean="0"/>
              <a:t> </a:t>
            </a:r>
            <a:r>
              <a:rPr lang="en-US" sz="2800" b="1" dirty="0" err="1" smtClean="0"/>
              <a:t>sở</a:t>
            </a:r>
            <a:r>
              <a:rPr lang="en-US" sz="2800" b="1" dirty="0" smtClean="0"/>
              <a:t> </a:t>
            </a:r>
            <a:r>
              <a:rPr lang="en-US" sz="2800" b="1" dirty="0" err="1" smtClean="0"/>
              <a:t>vật</a:t>
            </a:r>
            <a:r>
              <a:rPr lang="en-US" sz="2800" b="1" dirty="0" smtClean="0"/>
              <a:t> </a:t>
            </a:r>
            <a:r>
              <a:rPr lang="en-US" sz="2800" b="1" dirty="0" err="1" smtClean="0"/>
              <a:t>chất</a:t>
            </a:r>
            <a:r>
              <a:rPr lang="en-US" sz="2800" b="1" dirty="0" smtClean="0"/>
              <a:t> (</a:t>
            </a:r>
            <a:r>
              <a:rPr lang="en-US" sz="2800" b="1" dirty="0" err="1" smtClean="0"/>
              <a:t>tiếp</a:t>
            </a:r>
            <a:r>
              <a:rPr lang="en-US" sz="2800" b="1" dirty="0" smtClean="0"/>
              <a:t> </a:t>
            </a:r>
            <a:r>
              <a:rPr lang="en-US" sz="2800" b="1" dirty="0" err="1" smtClean="0"/>
              <a:t>theo</a:t>
            </a:r>
            <a:r>
              <a:rPr lang="en-US" sz="2800" b="1" dirty="0" smtClean="0"/>
              <a:t>)</a:t>
            </a:r>
            <a:endParaRPr 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990600"/>
            <a:ext cx="7772400" cy="4525963"/>
          </a:xfrm>
        </p:spPr>
        <p:txBody>
          <a:bodyPr>
            <a:noAutofit/>
          </a:bodyPr>
          <a:lstStyle/>
          <a:p>
            <a:r>
              <a:rPr lang="en-US" sz="1800" b="1" dirty="0" err="1" smtClean="0"/>
              <a:t>Các</a:t>
            </a:r>
            <a:r>
              <a:rPr lang="en-US" sz="1800" b="1" dirty="0" smtClean="0"/>
              <a:t> </a:t>
            </a:r>
            <a:r>
              <a:rPr lang="en-US" sz="1800" b="1" dirty="0" err="1" smtClean="0"/>
              <a:t>dịch</a:t>
            </a:r>
            <a:r>
              <a:rPr lang="en-US" sz="1800" b="1" dirty="0" smtClean="0"/>
              <a:t> </a:t>
            </a:r>
            <a:r>
              <a:rPr lang="en-US" sz="1800" b="1" dirty="0" err="1" smtClean="0"/>
              <a:t>vụ</a:t>
            </a:r>
            <a:r>
              <a:rPr lang="en-US" sz="1800" b="1" dirty="0" smtClean="0"/>
              <a:t> </a:t>
            </a:r>
            <a:r>
              <a:rPr lang="en-US" sz="1800" b="1" dirty="0" smtClean="0"/>
              <a:t>y </a:t>
            </a:r>
            <a:r>
              <a:rPr lang="en-US" sz="1800" b="1" dirty="0" err="1" smtClean="0"/>
              <a:t>tế</a:t>
            </a:r>
            <a:r>
              <a:rPr lang="en-US" sz="1800" dirty="0"/>
              <a:t/>
            </a:r>
            <a:br>
              <a:rPr lang="en-US" sz="1800" dirty="0"/>
            </a:br>
            <a:r>
              <a:rPr lang="en-US" sz="1800" dirty="0" smtClean="0"/>
              <a:t>- </a:t>
            </a:r>
            <a:r>
              <a:rPr lang="en-US" sz="1800" dirty="0" err="1" smtClean="0"/>
              <a:t>Trường</a:t>
            </a:r>
            <a:r>
              <a:rPr lang="en-US" sz="1800" dirty="0" smtClean="0"/>
              <a:t> ĐH </a:t>
            </a:r>
            <a:r>
              <a:rPr lang="en-US" sz="1800" dirty="0" err="1" smtClean="0"/>
              <a:t>cung</a:t>
            </a:r>
            <a:r>
              <a:rPr lang="en-US" sz="1800" dirty="0" smtClean="0"/>
              <a:t> </a:t>
            </a:r>
            <a:r>
              <a:rPr lang="en-US" sz="1800" dirty="0" err="1" smtClean="0"/>
              <a:t>cấp</a:t>
            </a:r>
            <a:r>
              <a:rPr lang="en-US" sz="1800" dirty="0" smtClean="0"/>
              <a:t> </a:t>
            </a:r>
            <a:r>
              <a:rPr lang="en-US" sz="1800" dirty="0" err="1" smtClean="0"/>
              <a:t>dịch</a:t>
            </a:r>
            <a:r>
              <a:rPr lang="en-US" sz="1800" dirty="0" smtClean="0"/>
              <a:t> </a:t>
            </a:r>
            <a:r>
              <a:rPr lang="en-US" sz="1800" dirty="0" err="1" smtClean="0"/>
              <a:t>vụ</a:t>
            </a:r>
            <a:r>
              <a:rPr lang="en-US" sz="1800" dirty="0" smtClean="0"/>
              <a:t> </a:t>
            </a:r>
            <a:r>
              <a:rPr lang="en-US" sz="1800" dirty="0" err="1" smtClean="0"/>
              <a:t>sức</a:t>
            </a:r>
            <a:r>
              <a:rPr lang="en-US" sz="1800" dirty="0" smtClean="0"/>
              <a:t> </a:t>
            </a:r>
            <a:r>
              <a:rPr lang="en-US" sz="1800" dirty="0" err="1" smtClean="0"/>
              <a:t>khỏe</a:t>
            </a:r>
            <a:r>
              <a:rPr lang="en-US" sz="1800" dirty="0" smtClean="0"/>
              <a:t> </a:t>
            </a:r>
            <a:r>
              <a:rPr lang="en-US" sz="1800" dirty="0" err="1" smtClean="0"/>
              <a:t>toàn</a:t>
            </a:r>
            <a:r>
              <a:rPr lang="en-US" sz="1800" dirty="0" smtClean="0"/>
              <a:t> </a:t>
            </a:r>
            <a:r>
              <a:rPr lang="en-US" sz="1800" dirty="0" err="1" smtClean="0"/>
              <a:t>diện</a:t>
            </a:r>
            <a:endParaRPr lang="en-US" sz="1800" dirty="0" smtClean="0"/>
          </a:p>
          <a:p>
            <a:pPr>
              <a:buNone/>
            </a:pPr>
            <a:r>
              <a:rPr lang="en-US" sz="1800" dirty="0" smtClean="0"/>
              <a:t>	 </a:t>
            </a:r>
            <a:r>
              <a:rPr lang="en-US" sz="1800" dirty="0" err="1" smtClean="0"/>
              <a:t>và</a:t>
            </a:r>
            <a:r>
              <a:rPr lang="en-US" sz="1800" dirty="0" smtClean="0"/>
              <a:t> </a:t>
            </a:r>
            <a:r>
              <a:rPr lang="en-US" sz="1800" dirty="0" err="1" smtClean="0"/>
              <a:t>chăm</a:t>
            </a:r>
            <a:r>
              <a:rPr lang="en-US" sz="1800" dirty="0" smtClean="0"/>
              <a:t> </a:t>
            </a:r>
            <a:r>
              <a:rPr lang="en-US" sz="1800" dirty="0" err="1" smtClean="0"/>
              <a:t>sóc</a:t>
            </a:r>
            <a:r>
              <a:rPr lang="en-US" sz="1800" dirty="0" smtClean="0"/>
              <a:t> </a:t>
            </a:r>
            <a:r>
              <a:rPr lang="en-US" sz="1800" dirty="0" err="1" smtClean="0"/>
              <a:t>nha</a:t>
            </a:r>
            <a:r>
              <a:rPr lang="en-US" sz="1800" dirty="0" smtClean="0"/>
              <a:t> </a:t>
            </a:r>
            <a:r>
              <a:rPr lang="en-US" sz="1800" dirty="0" err="1" smtClean="0"/>
              <a:t>khoa</a:t>
            </a:r>
            <a:r>
              <a:rPr lang="en-US" sz="1800" dirty="0" smtClean="0"/>
              <a:t> </a:t>
            </a:r>
            <a:r>
              <a:rPr lang="en-US" sz="1800" dirty="0" err="1" smtClean="0"/>
              <a:t>đối</a:t>
            </a:r>
            <a:r>
              <a:rPr lang="en-US" sz="1800" dirty="0" smtClean="0"/>
              <a:t> </a:t>
            </a:r>
            <a:r>
              <a:rPr lang="en-US" sz="1800" dirty="0" err="1" smtClean="0"/>
              <a:t>với</a:t>
            </a:r>
            <a:r>
              <a:rPr lang="en-US" sz="1800" dirty="0" smtClean="0"/>
              <a:t> </a:t>
            </a:r>
            <a:r>
              <a:rPr lang="en-US" sz="1800" dirty="0" err="1" smtClean="0"/>
              <a:t>tất</a:t>
            </a:r>
            <a:r>
              <a:rPr lang="en-US" sz="1800" dirty="0" smtClean="0"/>
              <a:t> </a:t>
            </a:r>
            <a:r>
              <a:rPr lang="en-US" sz="1800" dirty="0" err="1" smtClean="0"/>
              <a:t>cả</a:t>
            </a:r>
            <a:r>
              <a:rPr lang="en-US" sz="1800" dirty="0" smtClean="0"/>
              <a:t> </a:t>
            </a:r>
            <a:r>
              <a:rPr lang="en-US" sz="1800" dirty="0" err="1" smtClean="0"/>
              <a:t>các</a:t>
            </a:r>
            <a:r>
              <a:rPr lang="en-US" sz="1800" dirty="0" smtClean="0"/>
              <a:t> </a:t>
            </a:r>
            <a:r>
              <a:rPr lang="en-US" sz="1800" dirty="0" err="1" smtClean="0"/>
              <a:t>sinh</a:t>
            </a:r>
            <a:r>
              <a:rPr lang="en-US" sz="1800" dirty="0" smtClean="0"/>
              <a:t> </a:t>
            </a:r>
            <a:r>
              <a:rPr lang="en-US" sz="1800" dirty="0" err="1" smtClean="0"/>
              <a:t>viên</a:t>
            </a:r>
            <a:r>
              <a:rPr lang="en-US" sz="1800" dirty="0" smtClean="0"/>
              <a:t> </a:t>
            </a:r>
            <a:r>
              <a:rPr lang="en-US" sz="1800" dirty="0" err="1" smtClean="0"/>
              <a:t>có</a:t>
            </a:r>
            <a:r>
              <a:rPr lang="en-US" sz="1800" dirty="0" smtClean="0"/>
              <a:t> </a:t>
            </a:r>
            <a:r>
              <a:rPr lang="en-US" sz="1800" dirty="0" err="1" smtClean="0"/>
              <a:t>thu</a:t>
            </a:r>
            <a:r>
              <a:rPr lang="en-US" sz="1800" dirty="0" smtClean="0"/>
              <a:t> </a:t>
            </a:r>
            <a:r>
              <a:rPr lang="en-US" sz="1800" dirty="0" err="1" smtClean="0"/>
              <a:t>phí</a:t>
            </a:r>
            <a:r>
              <a:rPr lang="en-US" sz="1800" dirty="0" smtClean="0"/>
              <a:t>. </a:t>
            </a:r>
          </a:p>
          <a:p>
            <a:pPr>
              <a:buNone/>
            </a:pPr>
            <a:r>
              <a:rPr lang="en-US" sz="1800" dirty="0"/>
              <a:t>	</a:t>
            </a:r>
            <a:r>
              <a:rPr lang="en-US" sz="1800" dirty="0" smtClean="0"/>
              <a:t>- </a:t>
            </a:r>
            <a:r>
              <a:rPr lang="en-US" sz="1800" dirty="0" err="1" smtClean="0"/>
              <a:t>Sinh</a:t>
            </a:r>
            <a:r>
              <a:rPr lang="en-US" sz="1800" dirty="0" smtClean="0"/>
              <a:t> </a:t>
            </a:r>
            <a:r>
              <a:rPr lang="en-US" sz="1800" dirty="0" err="1" smtClean="0"/>
              <a:t>viên</a:t>
            </a:r>
            <a:r>
              <a:rPr lang="en-US" sz="1800" dirty="0" smtClean="0"/>
              <a:t> </a:t>
            </a:r>
            <a:r>
              <a:rPr lang="en-US" sz="1800" dirty="0" err="1" smtClean="0"/>
              <a:t>có</a:t>
            </a:r>
            <a:r>
              <a:rPr lang="en-US" sz="1800" dirty="0" smtClean="0"/>
              <a:t> </a:t>
            </a:r>
            <a:r>
              <a:rPr lang="en-US" sz="1800" dirty="0" err="1" smtClean="0"/>
              <a:t>thể</a:t>
            </a:r>
            <a:r>
              <a:rPr lang="en-US" sz="1800" dirty="0" smtClean="0"/>
              <a:t> </a:t>
            </a:r>
            <a:r>
              <a:rPr lang="en-US" sz="1800" dirty="0" err="1" smtClean="0"/>
              <a:t>yêu</a:t>
            </a:r>
            <a:r>
              <a:rPr lang="en-US" sz="1800" dirty="0" smtClean="0"/>
              <a:t> </a:t>
            </a:r>
            <a:r>
              <a:rPr lang="en-US" sz="1800" dirty="0" err="1" smtClean="0"/>
              <a:t>cầu</a:t>
            </a:r>
            <a:r>
              <a:rPr lang="en-US" sz="1800" dirty="0" smtClean="0"/>
              <a:t> </a:t>
            </a:r>
            <a:r>
              <a:rPr lang="en-US" sz="1800" dirty="0" err="1" smtClean="0"/>
              <a:t>điều</a:t>
            </a:r>
            <a:r>
              <a:rPr lang="en-US" sz="1800" dirty="0" smtClean="0"/>
              <a:t> </a:t>
            </a:r>
            <a:r>
              <a:rPr lang="en-US" sz="1800" dirty="0" err="1" smtClean="0"/>
              <a:t>trị</a:t>
            </a:r>
            <a:r>
              <a:rPr lang="en-US" sz="1800" dirty="0" smtClean="0"/>
              <a:t> </a:t>
            </a:r>
            <a:r>
              <a:rPr lang="en-US" sz="1800" dirty="0" err="1" smtClean="0"/>
              <a:t>tại</a:t>
            </a:r>
            <a:r>
              <a:rPr lang="en-US" sz="1800" dirty="0" smtClean="0"/>
              <a:t> </a:t>
            </a:r>
            <a:r>
              <a:rPr lang="en-US" sz="1800" dirty="0" err="1" smtClean="0"/>
              <a:t>các</a:t>
            </a:r>
            <a:r>
              <a:rPr lang="en-US" sz="1800" dirty="0" smtClean="0"/>
              <a:t> </a:t>
            </a:r>
            <a:r>
              <a:rPr lang="en-US" sz="1800" dirty="0" err="1" smtClean="0"/>
              <a:t>bệnh</a:t>
            </a:r>
            <a:r>
              <a:rPr lang="en-US" sz="1800" dirty="0" smtClean="0"/>
              <a:t> </a:t>
            </a:r>
            <a:r>
              <a:rPr lang="en-US" sz="1800" dirty="0" err="1" smtClean="0"/>
              <a:t>viên</a:t>
            </a:r>
            <a:r>
              <a:rPr lang="en-US" sz="1800" dirty="0" smtClean="0"/>
              <a:t> </a:t>
            </a:r>
            <a:r>
              <a:rPr lang="en-US" sz="1800" dirty="0" err="1" smtClean="0"/>
              <a:t>nhà</a:t>
            </a:r>
            <a:r>
              <a:rPr lang="en-US" sz="1800" dirty="0" smtClean="0"/>
              <a:t> </a:t>
            </a:r>
            <a:r>
              <a:rPr lang="en-US" sz="1800" dirty="0" err="1" smtClean="0"/>
              <a:t>nước</a:t>
            </a:r>
            <a:r>
              <a:rPr lang="en-US" sz="1800" dirty="0" smtClean="0"/>
              <a:t> </a:t>
            </a:r>
            <a:r>
              <a:rPr lang="en-US" sz="1800" dirty="0" err="1" smtClean="0"/>
              <a:t>và</a:t>
            </a:r>
            <a:r>
              <a:rPr lang="en-US" sz="1800" dirty="0" smtClean="0"/>
              <a:t> </a:t>
            </a:r>
            <a:r>
              <a:rPr lang="en-US" sz="1800" dirty="0" err="1" smtClean="0"/>
              <a:t>hơn</a:t>
            </a:r>
            <a:r>
              <a:rPr lang="en-US" sz="1800" dirty="0" smtClean="0"/>
              <a:t> 30 </a:t>
            </a:r>
            <a:r>
              <a:rPr lang="en-US" sz="1800" dirty="0" err="1" smtClean="0"/>
              <a:t>cơ</a:t>
            </a:r>
            <a:r>
              <a:rPr lang="en-US" sz="1800" dirty="0" smtClean="0"/>
              <a:t> </a:t>
            </a:r>
            <a:r>
              <a:rPr lang="en-US" sz="1800" dirty="0" err="1" smtClean="0"/>
              <a:t>sở</a:t>
            </a:r>
            <a:r>
              <a:rPr lang="en-US" sz="1800" dirty="0" smtClean="0"/>
              <a:t> y </a:t>
            </a:r>
            <a:r>
              <a:rPr lang="en-US" sz="1800" dirty="0" err="1" smtClean="0"/>
              <a:t>tế</a:t>
            </a:r>
            <a:r>
              <a:rPr lang="en-US" sz="1800" dirty="0" smtClean="0"/>
              <a:t> </a:t>
            </a:r>
            <a:r>
              <a:rPr lang="en-US" sz="1800" dirty="0" err="1" smtClean="0"/>
              <a:t>tư</a:t>
            </a:r>
            <a:r>
              <a:rPr lang="en-US" sz="1800" dirty="0" smtClean="0"/>
              <a:t> </a:t>
            </a:r>
            <a:r>
              <a:rPr lang="en-US" sz="1800" dirty="0" err="1" smtClean="0"/>
              <a:t>nhân</a:t>
            </a:r>
            <a:r>
              <a:rPr lang="en-US" sz="1800" dirty="0" smtClean="0"/>
              <a:t> </a:t>
            </a:r>
            <a:r>
              <a:rPr lang="en-US" sz="1800" dirty="0" err="1" smtClean="0"/>
              <a:t>được</a:t>
            </a:r>
            <a:r>
              <a:rPr lang="en-US" sz="1800" dirty="0" smtClean="0"/>
              <a:t> </a:t>
            </a:r>
            <a:r>
              <a:rPr lang="en-US" sz="1800" dirty="0" err="1" smtClean="0"/>
              <a:t>liệt</a:t>
            </a:r>
            <a:r>
              <a:rPr lang="en-US" sz="1800" dirty="0" smtClean="0"/>
              <a:t> </a:t>
            </a:r>
            <a:r>
              <a:rPr lang="en-US" sz="1800" dirty="0" err="1" smtClean="0"/>
              <a:t>kê</a:t>
            </a:r>
            <a:r>
              <a:rPr lang="en-US" sz="1800" dirty="0" smtClean="0"/>
              <a:t> </a:t>
            </a:r>
            <a:r>
              <a:rPr lang="en-US" sz="1800" dirty="0" err="1" smtClean="0"/>
              <a:t>trong</a:t>
            </a:r>
            <a:r>
              <a:rPr lang="en-US" sz="1800" dirty="0" smtClean="0"/>
              <a:t> </a:t>
            </a:r>
            <a:r>
              <a:rPr lang="en-US" sz="1800" dirty="0" err="1" smtClean="0"/>
              <a:t>danh</a:t>
            </a:r>
            <a:r>
              <a:rPr lang="en-US" sz="1800" dirty="0" smtClean="0"/>
              <a:t> </a:t>
            </a:r>
            <a:r>
              <a:rPr lang="en-US" sz="1800" dirty="0" err="1" smtClean="0"/>
              <a:t>sách</a:t>
            </a:r>
            <a:r>
              <a:rPr lang="en-US" sz="1800" dirty="0" smtClean="0"/>
              <a:t> UKM.</a:t>
            </a:r>
          </a:p>
          <a:p>
            <a:endParaRPr lang="en-US" sz="1800" dirty="0"/>
          </a:p>
          <a:p>
            <a:r>
              <a:rPr lang="en-US" sz="1800" b="1" dirty="0" err="1" smtClean="0"/>
              <a:t>Dịch</a:t>
            </a:r>
            <a:r>
              <a:rPr lang="en-US" sz="1800" b="1" dirty="0" smtClean="0"/>
              <a:t> </a:t>
            </a:r>
            <a:r>
              <a:rPr lang="en-US" sz="1800" b="1" dirty="0" err="1" smtClean="0"/>
              <a:t>vụ</a:t>
            </a:r>
            <a:r>
              <a:rPr lang="en-US" sz="1800" b="1" dirty="0" smtClean="0"/>
              <a:t> </a:t>
            </a:r>
            <a:r>
              <a:rPr lang="en-US" sz="1800" b="1" dirty="0" err="1" smtClean="0"/>
              <a:t>tư</a:t>
            </a:r>
            <a:r>
              <a:rPr lang="en-US" sz="1800" b="1" dirty="0" smtClean="0"/>
              <a:t> </a:t>
            </a:r>
            <a:r>
              <a:rPr lang="en-US" sz="1800" b="1" dirty="0" err="1" smtClean="0"/>
              <a:t>vấn</a:t>
            </a:r>
            <a:r>
              <a:rPr lang="en-US" sz="1800" dirty="0"/>
              <a:t/>
            </a:r>
            <a:br>
              <a:rPr lang="en-US" sz="1800" dirty="0"/>
            </a:br>
            <a:r>
              <a:rPr lang="en-US" sz="1800" dirty="0" smtClean="0"/>
              <a:t>- </a:t>
            </a:r>
            <a:r>
              <a:rPr lang="en-US" sz="1800" dirty="0" err="1" smtClean="0"/>
              <a:t>Các</a:t>
            </a:r>
            <a:r>
              <a:rPr lang="en-US" sz="1800" dirty="0" smtClean="0"/>
              <a:t> </a:t>
            </a:r>
            <a:r>
              <a:rPr lang="en-US" sz="1800" dirty="0" err="1" smtClean="0"/>
              <a:t>tư</a:t>
            </a:r>
            <a:r>
              <a:rPr lang="en-US" sz="1800" dirty="0" smtClean="0"/>
              <a:t> </a:t>
            </a:r>
            <a:r>
              <a:rPr lang="en-US" sz="1800" dirty="0" err="1" smtClean="0"/>
              <a:t>vấn</a:t>
            </a:r>
            <a:r>
              <a:rPr lang="en-US" sz="1800" dirty="0" smtClean="0"/>
              <a:t> </a:t>
            </a:r>
            <a:r>
              <a:rPr lang="en-US" sz="1800" dirty="0" err="1" smtClean="0"/>
              <a:t>viên</a:t>
            </a:r>
            <a:r>
              <a:rPr lang="en-US" sz="1800" dirty="0" smtClean="0"/>
              <a:t> </a:t>
            </a:r>
            <a:r>
              <a:rPr lang="en-US" sz="1800" dirty="0" err="1" smtClean="0"/>
              <a:t>được</a:t>
            </a:r>
            <a:r>
              <a:rPr lang="en-US" sz="1800" dirty="0" smtClean="0"/>
              <a:t> </a:t>
            </a:r>
            <a:r>
              <a:rPr lang="en-US" sz="1800" dirty="0" err="1" smtClean="0"/>
              <a:t>đào</a:t>
            </a:r>
            <a:r>
              <a:rPr lang="en-US" sz="1800" dirty="0" smtClean="0"/>
              <a:t> </a:t>
            </a:r>
            <a:r>
              <a:rPr lang="en-US" sz="1800" dirty="0" err="1" smtClean="0"/>
              <a:t>tạo</a:t>
            </a:r>
            <a:r>
              <a:rPr lang="en-US" sz="1800" dirty="0" smtClean="0"/>
              <a:t> </a:t>
            </a:r>
            <a:r>
              <a:rPr lang="en-US" sz="1800" dirty="0" err="1" smtClean="0"/>
              <a:t>đưa</a:t>
            </a:r>
            <a:r>
              <a:rPr lang="en-US" sz="1800" dirty="0" smtClean="0"/>
              <a:t> </a:t>
            </a:r>
            <a:r>
              <a:rPr lang="en-US" sz="1800" dirty="0" err="1" smtClean="0"/>
              <a:t>ra</a:t>
            </a:r>
            <a:r>
              <a:rPr lang="en-US" sz="1800" dirty="0" smtClean="0"/>
              <a:t> </a:t>
            </a:r>
            <a:r>
              <a:rPr lang="en-US" sz="1800" dirty="0" err="1" smtClean="0"/>
              <a:t>cho</a:t>
            </a:r>
            <a:r>
              <a:rPr lang="en-US" sz="1800" dirty="0" smtClean="0"/>
              <a:t> </a:t>
            </a:r>
            <a:r>
              <a:rPr lang="en-US" sz="1800" dirty="0" err="1" smtClean="0"/>
              <a:t>sinh</a:t>
            </a:r>
            <a:r>
              <a:rPr lang="en-US" sz="1800" dirty="0" smtClean="0"/>
              <a:t> </a:t>
            </a:r>
            <a:r>
              <a:rPr lang="en-US" sz="1800" dirty="0" err="1" smtClean="0"/>
              <a:t>viên</a:t>
            </a:r>
            <a:r>
              <a:rPr lang="en-US" sz="1800" dirty="0" smtClean="0"/>
              <a:t> </a:t>
            </a:r>
            <a:r>
              <a:rPr lang="en-US" sz="1800" dirty="0" err="1" smtClean="0"/>
              <a:t>những</a:t>
            </a:r>
            <a:r>
              <a:rPr lang="en-US" sz="1800" dirty="0" smtClean="0"/>
              <a:t> </a:t>
            </a:r>
            <a:r>
              <a:rPr lang="en-US" sz="1800" dirty="0" err="1" smtClean="0"/>
              <a:t>lời</a:t>
            </a:r>
            <a:r>
              <a:rPr lang="en-US" sz="1800" dirty="0" smtClean="0"/>
              <a:t> </a:t>
            </a:r>
            <a:r>
              <a:rPr lang="en-US" sz="1800" dirty="0" err="1" smtClean="0"/>
              <a:t>khuyên</a:t>
            </a:r>
            <a:r>
              <a:rPr lang="en-US" sz="1800" dirty="0" smtClean="0"/>
              <a:t> </a:t>
            </a:r>
            <a:r>
              <a:rPr lang="en-US" sz="1800" dirty="0" err="1" smtClean="0"/>
              <a:t>về</a:t>
            </a:r>
            <a:r>
              <a:rPr lang="en-US" sz="1800" dirty="0" smtClean="0"/>
              <a:t> </a:t>
            </a:r>
            <a:r>
              <a:rPr lang="en-US" sz="1800" dirty="0" err="1" smtClean="0"/>
              <a:t>chuyên</a:t>
            </a:r>
            <a:r>
              <a:rPr lang="en-US" sz="1800" dirty="0" smtClean="0"/>
              <a:t> </a:t>
            </a:r>
            <a:r>
              <a:rPr lang="en-US" sz="1800" dirty="0" err="1" smtClean="0"/>
              <a:t>môn</a:t>
            </a:r>
            <a:r>
              <a:rPr lang="en-US" sz="1800" dirty="0" smtClean="0"/>
              <a:t> </a:t>
            </a:r>
            <a:r>
              <a:rPr lang="en-US" sz="1800" dirty="0" err="1" smtClean="0"/>
              <a:t>đáng</a:t>
            </a:r>
            <a:r>
              <a:rPr lang="en-US" sz="1800" dirty="0" smtClean="0"/>
              <a:t> tin </a:t>
            </a:r>
            <a:r>
              <a:rPr lang="en-US" sz="1800" dirty="0" err="1" smtClean="0"/>
              <a:t>cậy</a:t>
            </a:r>
            <a:r>
              <a:rPr lang="en-US" sz="1800" dirty="0" smtClean="0"/>
              <a:t> </a:t>
            </a:r>
            <a:r>
              <a:rPr lang="en-US" sz="1800" dirty="0" err="1" smtClean="0"/>
              <a:t>giúp</a:t>
            </a:r>
            <a:r>
              <a:rPr lang="en-US" sz="1800" dirty="0" smtClean="0"/>
              <a:t> </a:t>
            </a:r>
            <a:r>
              <a:rPr lang="en-US" sz="1800" dirty="0" err="1" smtClean="0"/>
              <a:t>sinh</a:t>
            </a:r>
            <a:r>
              <a:rPr lang="en-US" sz="1800" dirty="0" smtClean="0"/>
              <a:t> </a:t>
            </a:r>
            <a:r>
              <a:rPr lang="en-US" sz="1800" dirty="0" err="1" smtClean="0"/>
              <a:t>viên</a:t>
            </a:r>
            <a:r>
              <a:rPr lang="en-US" sz="1800" dirty="0" smtClean="0"/>
              <a:t> </a:t>
            </a:r>
            <a:r>
              <a:rPr lang="en-US" sz="1800" dirty="0" err="1" smtClean="0"/>
              <a:t>định</a:t>
            </a:r>
            <a:r>
              <a:rPr lang="en-US" sz="1800" dirty="0" smtClean="0"/>
              <a:t> </a:t>
            </a:r>
            <a:r>
              <a:rPr lang="en-US" sz="1800" dirty="0" err="1" smtClean="0"/>
              <a:t>hướng</a:t>
            </a:r>
            <a:r>
              <a:rPr lang="en-US" sz="1800" dirty="0" smtClean="0"/>
              <a:t> </a:t>
            </a:r>
            <a:r>
              <a:rPr lang="en-US" sz="1800" dirty="0" err="1" smtClean="0"/>
              <a:t>các</a:t>
            </a:r>
            <a:r>
              <a:rPr lang="en-US" sz="1800" dirty="0" smtClean="0"/>
              <a:t> </a:t>
            </a:r>
            <a:r>
              <a:rPr lang="en-US" sz="1800" dirty="0" err="1" smtClean="0"/>
              <a:t>thử</a:t>
            </a:r>
            <a:r>
              <a:rPr lang="en-US" sz="1800" dirty="0" smtClean="0"/>
              <a:t> </a:t>
            </a:r>
            <a:r>
              <a:rPr lang="en-US" sz="1800" dirty="0" err="1" smtClean="0"/>
              <a:t>nghiệm</a:t>
            </a:r>
            <a:r>
              <a:rPr lang="en-US" sz="1800" dirty="0" smtClean="0"/>
              <a:t> </a:t>
            </a:r>
            <a:r>
              <a:rPr lang="en-US" sz="1800" dirty="0" err="1" smtClean="0"/>
              <a:t>và</a:t>
            </a:r>
            <a:r>
              <a:rPr lang="en-US" sz="1800" dirty="0" smtClean="0"/>
              <a:t> </a:t>
            </a:r>
            <a:r>
              <a:rPr lang="en-US" sz="1800" dirty="0" err="1" smtClean="0"/>
              <a:t>những</a:t>
            </a:r>
            <a:r>
              <a:rPr lang="en-US" sz="1800" dirty="0" smtClean="0"/>
              <a:t> </a:t>
            </a:r>
            <a:r>
              <a:rPr lang="en-US" sz="1800" dirty="0" err="1" smtClean="0"/>
              <a:t>thử</a:t>
            </a:r>
            <a:r>
              <a:rPr lang="en-US" sz="1800" dirty="0" smtClean="0"/>
              <a:t> </a:t>
            </a:r>
            <a:r>
              <a:rPr lang="en-US" sz="1800" dirty="0" err="1" smtClean="0"/>
              <a:t>thách</a:t>
            </a:r>
            <a:r>
              <a:rPr lang="en-US" sz="1800" dirty="0" smtClean="0"/>
              <a:t> </a:t>
            </a:r>
            <a:r>
              <a:rPr lang="en-US" sz="1800" dirty="0" err="1" smtClean="0"/>
              <a:t>của</a:t>
            </a:r>
            <a:r>
              <a:rPr lang="en-US" sz="1800" dirty="0" smtClean="0"/>
              <a:t> </a:t>
            </a:r>
            <a:r>
              <a:rPr lang="en-US" sz="1800" dirty="0" err="1" smtClean="0"/>
              <a:t>cuộc</a:t>
            </a:r>
            <a:r>
              <a:rPr lang="en-US" sz="1800" dirty="0" smtClean="0"/>
              <a:t> </a:t>
            </a:r>
            <a:r>
              <a:rPr lang="en-US" sz="1800" dirty="0" err="1" smtClean="0"/>
              <a:t>sống</a:t>
            </a:r>
            <a:r>
              <a:rPr lang="en-US" sz="1800" dirty="0" smtClean="0"/>
              <a:t> </a:t>
            </a:r>
            <a:r>
              <a:rPr lang="en-US" sz="1800" dirty="0" err="1" smtClean="0"/>
              <a:t>và</a:t>
            </a:r>
            <a:r>
              <a:rPr lang="en-US" sz="1800" dirty="0" smtClean="0"/>
              <a:t> </a:t>
            </a:r>
            <a:r>
              <a:rPr lang="en-US" sz="1800" dirty="0" err="1" smtClean="0"/>
              <a:t>giải</a:t>
            </a:r>
            <a:r>
              <a:rPr lang="en-US" sz="1800" dirty="0" smtClean="0"/>
              <a:t> </a:t>
            </a:r>
            <a:r>
              <a:rPr lang="en-US" sz="1800" dirty="0" err="1" smtClean="0"/>
              <a:t>quyết</a:t>
            </a:r>
            <a:r>
              <a:rPr lang="en-US" sz="1800" dirty="0" smtClean="0"/>
              <a:t> </a:t>
            </a:r>
            <a:r>
              <a:rPr lang="en-US" sz="1800" dirty="0" err="1" smtClean="0"/>
              <a:t>những</a:t>
            </a:r>
            <a:r>
              <a:rPr lang="en-US" sz="1800" dirty="0" smtClean="0"/>
              <a:t> </a:t>
            </a:r>
            <a:r>
              <a:rPr lang="en-US" sz="1800" dirty="0" err="1" smtClean="0"/>
              <a:t>khác</a:t>
            </a:r>
            <a:r>
              <a:rPr lang="en-US" sz="1800" dirty="0" smtClean="0"/>
              <a:t> </a:t>
            </a:r>
            <a:r>
              <a:rPr lang="en-US" sz="1800" dirty="0" err="1" smtClean="0"/>
              <a:t>nhau</a:t>
            </a:r>
            <a:r>
              <a:rPr lang="en-US" sz="1800" dirty="0" smtClean="0"/>
              <a:t> </a:t>
            </a:r>
            <a:r>
              <a:rPr lang="en-US" sz="1800" dirty="0" err="1" smtClean="0"/>
              <a:t>về</a:t>
            </a:r>
            <a:r>
              <a:rPr lang="en-US" sz="1800" dirty="0" smtClean="0"/>
              <a:t> </a:t>
            </a:r>
            <a:r>
              <a:rPr lang="en-US" sz="1800" dirty="0" err="1" smtClean="0"/>
              <a:t>văn</a:t>
            </a:r>
            <a:r>
              <a:rPr lang="en-US" sz="1800" dirty="0" smtClean="0"/>
              <a:t> </a:t>
            </a:r>
            <a:r>
              <a:rPr lang="en-US" sz="1800" dirty="0" err="1" smtClean="0"/>
              <a:t>hóa</a:t>
            </a:r>
            <a:r>
              <a:rPr lang="en-US" sz="1800" dirty="0" smtClean="0"/>
              <a:t>.</a:t>
            </a:r>
          </a:p>
          <a:p>
            <a:pPr>
              <a:buNone/>
            </a:pPr>
            <a:r>
              <a:rPr lang="en-US" sz="1800" dirty="0" smtClean="0"/>
              <a:t>	</a:t>
            </a:r>
          </a:p>
          <a:p>
            <a:r>
              <a:rPr lang="en-US" sz="1800" b="1" dirty="0" err="1" smtClean="0"/>
              <a:t>Chỗ</a:t>
            </a:r>
            <a:r>
              <a:rPr lang="en-US" sz="1800" b="1" dirty="0" smtClean="0"/>
              <a:t> ở</a:t>
            </a:r>
            <a:r>
              <a:rPr lang="en-US" sz="1800" dirty="0" smtClean="0"/>
              <a:t/>
            </a:r>
            <a:br>
              <a:rPr lang="en-US" sz="1800" dirty="0" smtClean="0"/>
            </a:br>
            <a:r>
              <a:rPr lang="en-US" sz="1800" dirty="0" smtClean="0"/>
              <a:t>- </a:t>
            </a:r>
            <a:r>
              <a:rPr lang="en-US" sz="1800" dirty="0" err="1" smtClean="0"/>
              <a:t>Trụ</a:t>
            </a:r>
            <a:r>
              <a:rPr lang="en-US" sz="1800" dirty="0" smtClean="0"/>
              <a:t> </a:t>
            </a:r>
            <a:r>
              <a:rPr lang="en-US" sz="1800" dirty="0" err="1" smtClean="0"/>
              <a:t>sở</a:t>
            </a:r>
            <a:r>
              <a:rPr lang="en-US" sz="1800" dirty="0" smtClean="0"/>
              <a:t> </a:t>
            </a:r>
            <a:r>
              <a:rPr lang="en-US" sz="1800" dirty="0" err="1" smtClean="0"/>
              <a:t>chính</a:t>
            </a:r>
            <a:r>
              <a:rPr lang="en-US" sz="1800" dirty="0" smtClean="0"/>
              <a:t> ở </a:t>
            </a:r>
            <a:r>
              <a:rPr lang="en-US" sz="1800" dirty="0" err="1" smtClean="0"/>
              <a:t>Bangi</a:t>
            </a:r>
            <a:r>
              <a:rPr lang="en-US" sz="1800" dirty="0" smtClean="0"/>
              <a:t> </a:t>
            </a:r>
            <a:r>
              <a:rPr lang="en-US" sz="1800" dirty="0" err="1" smtClean="0"/>
              <a:t>có</a:t>
            </a:r>
            <a:r>
              <a:rPr lang="en-US" sz="1800" dirty="0" smtClean="0"/>
              <a:t> 11 </a:t>
            </a:r>
            <a:r>
              <a:rPr lang="en-US" sz="1800" dirty="0" err="1" smtClean="0"/>
              <a:t>trường</a:t>
            </a:r>
            <a:r>
              <a:rPr lang="en-US" sz="1800" dirty="0" smtClean="0"/>
              <a:t> </a:t>
            </a:r>
            <a:r>
              <a:rPr lang="en-US" sz="1800" dirty="0" err="1" smtClean="0"/>
              <a:t>và</a:t>
            </a:r>
            <a:r>
              <a:rPr lang="en-US" sz="1800" dirty="0" smtClean="0"/>
              <a:t> </a:t>
            </a:r>
            <a:r>
              <a:rPr lang="en-US" sz="1800" dirty="0" err="1" smtClean="0"/>
              <a:t>một</a:t>
            </a:r>
            <a:r>
              <a:rPr lang="en-US" sz="1800" dirty="0" smtClean="0"/>
              <a:t> </a:t>
            </a:r>
            <a:r>
              <a:rPr lang="en-US" sz="1800" dirty="0" err="1" smtClean="0"/>
              <a:t>khu</a:t>
            </a:r>
            <a:r>
              <a:rPr lang="en-US" sz="1800" dirty="0" smtClean="0"/>
              <a:t> </a:t>
            </a:r>
            <a:r>
              <a:rPr lang="en-US" sz="1800" dirty="0" err="1" smtClean="0"/>
              <a:t>nhà</a:t>
            </a:r>
            <a:r>
              <a:rPr lang="en-US" sz="1800" dirty="0" smtClean="0"/>
              <a:t> ở </a:t>
            </a:r>
            <a:r>
              <a:rPr lang="en-US" sz="1800" dirty="0" err="1" smtClean="0"/>
              <a:t>giành</a:t>
            </a:r>
            <a:r>
              <a:rPr lang="en-US" sz="1800" dirty="0" smtClean="0"/>
              <a:t> </a:t>
            </a:r>
            <a:r>
              <a:rPr lang="en-US" sz="1800" dirty="0" err="1" smtClean="0"/>
              <a:t>cho</a:t>
            </a:r>
            <a:r>
              <a:rPr lang="en-US" sz="1800" dirty="0" smtClean="0"/>
              <a:t> </a:t>
            </a:r>
            <a:r>
              <a:rPr lang="en-US" sz="1800" dirty="0" err="1" smtClean="0"/>
              <a:t>khoảng</a:t>
            </a:r>
            <a:r>
              <a:rPr lang="en-US" sz="1800" dirty="0" smtClean="0"/>
              <a:t> 11,000 </a:t>
            </a:r>
            <a:r>
              <a:rPr lang="en-US" sz="1800" dirty="0" err="1" smtClean="0"/>
              <a:t>sinh</a:t>
            </a:r>
            <a:r>
              <a:rPr lang="en-US" sz="1800" dirty="0" smtClean="0"/>
              <a:t> </a:t>
            </a:r>
            <a:r>
              <a:rPr lang="en-US" sz="1800" dirty="0" err="1" smtClean="0"/>
              <a:t>viên</a:t>
            </a:r>
            <a:r>
              <a:rPr lang="en-US" sz="1800" dirty="0" smtClean="0"/>
              <a:t>. </a:t>
            </a:r>
          </a:p>
          <a:p>
            <a:pPr>
              <a:buNone/>
            </a:pPr>
            <a:r>
              <a:rPr lang="en-US" sz="1800" dirty="0"/>
              <a:t>	</a:t>
            </a:r>
            <a:r>
              <a:rPr lang="en-US" sz="1800" dirty="0" smtClean="0"/>
              <a:t>- </a:t>
            </a:r>
            <a:r>
              <a:rPr lang="en-US" sz="1800" dirty="0" err="1" smtClean="0"/>
              <a:t>Cơ</a:t>
            </a:r>
            <a:r>
              <a:rPr lang="en-US" sz="1800" dirty="0" smtClean="0"/>
              <a:t>  </a:t>
            </a:r>
            <a:r>
              <a:rPr lang="en-US" sz="1800" dirty="0" err="1" smtClean="0"/>
              <a:t>sở</a:t>
            </a:r>
            <a:r>
              <a:rPr lang="en-US" sz="1800" dirty="0" smtClean="0"/>
              <a:t> chi </a:t>
            </a:r>
            <a:r>
              <a:rPr lang="en-US" sz="1800" dirty="0" err="1" smtClean="0"/>
              <a:t>nhánh</a:t>
            </a:r>
            <a:r>
              <a:rPr lang="en-US" sz="1800" dirty="0" smtClean="0"/>
              <a:t> Kuala </a:t>
            </a:r>
            <a:r>
              <a:rPr lang="en-US" sz="1800" dirty="0"/>
              <a:t>Lumpur </a:t>
            </a:r>
            <a:r>
              <a:rPr lang="en-US" sz="1800" dirty="0" smtClean="0"/>
              <a:t>(</a:t>
            </a:r>
            <a:r>
              <a:rPr lang="en-US" sz="1800" dirty="0"/>
              <a:t>KKL</a:t>
            </a:r>
            <a:r>
              <a:rPr lang="en-US" sz="1800" dirty="0" smtClean="0"/>
              <a:t>) </a:t>
            </a:r>
            <a:r>
              <a:rPr lang="en-US" sz="1800" dirty="0" err="1" smtClean="0"/>
              <a:t>có</a:t>
            </a:r>
            <a:r>
              <a:rPr lang="en-US" sz="1800" dirty="0" smtClean="0"/>
              <a:t> 1 </a:t>
            </a:r>
            <a:r>
              <a:rPr lang="en-US" sz="1800" dirty="0" err="1" smtClean="0"/>
              <a:t>trường</a:t>
            </a:r>
            <a:r>
              <a:rPr lang="en-US" sz="1800" dirty="0" smtClean="0"/>
              <a:t> </a:t>
            </a:r>
            <a:r>
              <a:rPr lang="en-US" sz="1800" dirty="0" err="1" smtClean="0"/>
              <a:t>cao</a:t>
            </a:r>
            <a:r>
              <a:rPr lang="en-US" sz="1800" dirty="0" smtClean="0"/>
              <a:t> </a:t>
            </a:r>
            <a:r>
              <a:rPr lang="en-US" sz="1800" dirty="0" err="1" smtClean="0"/>
              <a:t>đẳng</a:t>
            </a:r>
            <a:r>
              <a:rPr lang="en-US" sz="1800" dirty="0" smtClean="0"/>
              <a:t> </a:t>
            </a:r>
            <a:r>
              <a:rPr lang="en-US" sz="1800" dirty="0" err="1" smtClean="0"/>
              <a:t>có</a:t>
            </a:r>
            <a:r>
              <a:rPr lang="en-US" sz="1800" dirty="0" smtClean="0"/>
              <a:t> </a:t>
            </a:r>
            <a:r>
              <a:rPr lang="en-US" sz="1800" dirty="0" err="1" smtClean="0"/>
              <a:t>thể</a:t>
            </a:r>
            <a:r>
              <a:rPr lang="en-US" sz="1800" dirty="0" smtClean="0"/>
              <a:t> </a:t>
            </a:r>
            <a:r>
              <a:rPr lang="en-US" sz="1800" dirty="0" err="1" smtClean="0"/>
              <a:t>nhận</a:t>
            </a:r>
            <a:r>
              <a:rPr lang="en-US" sz="1800" dirty="0" smtClean="0"/>
              <a:t> </a:t>
            </a:r>
            <a:r>
              <a:rPr lang="en-US" sz="1800" dirty="0" err="1" smtClean="0"/>
              <a:t>khoảng</a:t>
            </a:r>
            <a:r>
              <a:rPr lang="en-US" sz="1800" dirty="0" smtClean="0"/>
              <a:t> 1,700 </a:t>
            </a:r>
            <a:r>
              <a:rPr lang="en-US" sz="1800" dirty="0" err="1" smtClean="0"/>
              <a:t>sinh</a:t>
            </a:r>
            <a:r>
              <a:rPr lang="en-US" sz="1800" dirty="0" smtClean="0"/>
              <a:t> </a:t>
            </a:r>
            <a:r>
              <a:rPr lang="en-US" sz="1800" dirty="0" err="1" smtClean="0"/>
              <a:t>viên</a:t>
            </a:r>
            <a:r>
              <a:rPr lang="en-US" sz="1800" dirty="0" smtClean="0"/>
              <a:t>. </a:t>
            </a:r>
          </a:p>
          <a:p>
            <a:pPr>
              <a:buNone/>
            </a:pPr>
            <a:r>
              <a:rPr lang="en-US" sz="1800" dirty="0"/>
              <a:t>	</a:t>
            </a:r>
            <a:r>
              <a:rPr lang="en-US" sz="1800" dirty="0" smtClean="0"/>
              <a:t>- </a:t>
            </a:r>
            <a:r>
              <a:rPr lang="en-US" sz="1800" dirty="0" err="1" smtClean="0"/>
              <a:t>Cơ</a:t>
            </a:r>
            <a:r>
              <a:rPr lang="en-US" sz="1800" dirty="0" smtClean="0"/>
              <a:t> </a:t>
            </a:r>
            <a:r>
              <a:rPr lang="en-US" sz="1800" dirty="0" err="1" smtClean="0"/>
              <a:t>sở</a:t>
            </a:r>
            <a:r>
              <a:rPr lang="en-US" sz="1800" dirty="0" smtClean="0"/>
              <a:t> ở </a:t>
            </a:r>
            <a:r>
              <a:rPr lang="en-US" sz="1800" dirty="0" err="1" smtClean="0"/>
              <a:t>Cheras</a:t>
            </a:r>
            <a:r>
              <a:rPr lang="en-US" sz="1800" dirty="0" smtClean="0"/>
              <a:t> </a:t>
            </a:r>
            <a:r>
              <a:rPr lang="en-US" sz="1800" dirty="0" err="1" smtClean="0"/>
              <a:t>có</a:t>
            </a:r>
            <a:r>
              <a:rPr lang="en-US" sz="1800" dirty="0" smtClean="0"/>
              <a:t> </a:t>
            </a:r>
            <a:r>
              <a:rPr lang="en-US" sz="1800" dirty="0" err="1" smtClean="0"/>
              <a:t>thể</a:t>
            </a:r>
            <a:r>
              <a:rPr lang="en-US" sz="1800" dirty="0" smtClean="0"/>
              <a:t> </a:t>
            </a:r>
            <a:r>
              <a:rPr lang="en-US" sz="1800" dirty="0" err="1" smtClean="0"/>
              <a:t>tiếp</a:t>
            </a:r>
            <a:r>
              <a:rPr lang="en-US" sz="1800" dirty="0" smtClean="0"/>
              <a:t> </a:t>
            </a:r>
            <a:r>
              <a:rPr lang="en-US" sz="1800" dirty="0" err="1" smtClean="0"/>
              <a:t>nhán</a:t>
            </a:r>
            <a:r>
              <a:rPr lang="en-US" sz="1800" dirty="0" smtClean="0"/>
              <a:t> </a:t>
            </a:r>
            <a:r>
              <a:rPr lang="en-US" sz="1800" dirty="0" err="1" smtClean="0"/>
              <a:t>khoảng</a:t>
            </a:r>
            <a:r>
              <a:rPr lang="en-US" sz="1800" dirty="0" smtClean="0"/>
              <a:t> 600 </a:t>
            </a:r>
            <a:r>
              <a:rPr lang="en-US" sz="1800" dirty="0" err="1" smtClean="0"/>
              <a:t>sinh</a:t>
            </a:r>
            <a:r>
              <a:rPr lang="en-US" sz="1800" dirty="0" smtClean="0"/>
              <a:t> </a:t>
            </a:r>
            <a:r>
              <a:rPr lang="en-US" sz="1800" dirty="0" err="1" smtClean="0"/>
              <a:t>viên</a:t>
            </a:r>
            <a:r>
              <a:rPr lang="en-US" sz="1800" dirty="0" smtClean="0"/>
              <a:t>.</a:t>
            </a:r>
            <a:endParaRPr lang="en-US" sz="1800" dirty="0"/>
          </a:p>
          <a:p>
            <a:endParaRPr lang="en-US" sz="1800" dirty="0"/>
          </a:p>
        </p:txBody>
      </p:sp>
      <p:sp>
        <p:nvSpPr>
          <p:cNvPr id="6" name="Title 1"/>
          <p:cNvSpPr>
            <a:spLocks noGrp="1"/>
          </p:cNvSpPr>
          <p:nvPr>
            <p:ph type="title"/>
          </p:nvPr>
        </p:nvSpPr>
        <p:spPr>
          <a:xfrm>
            <a:off x="457200" y="-76200"/>
            <a:ext cx="8229600" cy="1143000"/>
          </a:xfrm>
        </p:spPr>
        <p:txBody>
          <a:bodyPr>
            <a:normAutofit/>
          </a:bodyPr>
          <a:lstStyle/>
          <a:p>
            <a:pPr algn="l"/>
            <a:r>
              <a:rPr lang="en-US" sz="2800" b="1" dirty="0" err="1" smtClean="0"/>
              <a:t>Cơ</a:t>
            </a:r>
            <a:r>
              <a:rPr lang="en-US" sz="2800" b="1" dirty="0" smtClean="0"/>
              <a:t> </a:t>
            </a:r>
            <a:r>
              <a:rPr lang="en-US" sz="2800" b="1" dirty="0" err="1" smtClean="0"/>
              <a:t>sở</a:t>
            </a:r>
            <a:r>
              <a:rPr lang="en-US" sz="2800" b="1" dirty="0" smtClean="0"/>
              <a:t> </a:t>
            </a:r>
            <a:r>
              <a:rPr lang="en-US" sz="2800" b="1" dirty="0" err="1" smtClean="0"/>
              <a:t>vật</a:t>
            </a:r>
            <a:r>
              <a:rPr lang="en-US" sz="2800" b="1" dirty="0" smtClean="0"/>
              <a:t> </a:t>
            </a:r>
            <a:r>
              <a:rPr lang="en-US" sz="2800" b="1" dirty="0" err="1" smtClean="0"/>
              <a:t>chất</a:t>
            </a:r>
            <a:r>
              <a:rPr lang="en-US" sz="2800" b="1" dirty="0" smtClean="0"/>
              <a:t> (</a:t>
            </a:r>
            <a:r>
              <a:rPr lang="en-US" sz="2800" b="1" dirty="0" err="1" smtClean="0"/>
              <a:t>Tiếp</a:t>
            </a:r>
            <a:r>
              <a:rPr lang="en-US" sz="2800" b="1" dirty="0" smtClean="0"/>
              <a:t> </a:t>
            </a:r>
            <a:r>
              <a:rPr lang="en-US" sz="2800" b="1" dirty="0" err="1" smtClean="0"/>
              <a:t>theo</a:t>
            </a:r>
            <a:r>
              <a:rPr lang="en-US" sz="2800" b="1" dirty="0" smtClean="0"/>
              <a:t>.)</a:t>
            </a:r>
            <a:endParaRPr lang="en-US" sz="2800" b="1" dirty="0"/>
          </a:p>
        </p:txBody>
      </p:sp>
      <p:pic>
        <p:nvPicPr>
          <p:cNvPr id="4" name="Picture 2"/>
          <p:cNvPicPr>
            <a:picLocks noChangeAspect="1" noChangeArrowheads="1"/>
          </p:cNvPicPr>
          <p:nvPr/>
        </p:nvPicPr>
        <p:blipFill>
          <a:blip r:embed="rId2" cstate="print"/>
          <a:srcRect/>
          <a:stretch>
            <a:fillRect/>
          </a:stretch>
        </p:blipFill>
        <p:spPr bwMode="auto">
          <a:xfrm>
            <a:off x="7696200" y="228600"/>
            <a:ext cx="1219200" cy="161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4953000"/>
            <a:ext cx="8229600" cy="1143000"/>
          </a:xfrm>
        </p:spPr>
        <p:txBody>
          <a:bodyPr>
            <a:noAutofit/>
          </a:bodyPr>
          <a:lstStyle/>
          <a:p>
            <a:r>
              <a:rPr lang="en-US" sz="1800" dirty="0" err="1" smtClean="0"/>
              <a:t>Trường</a:t>
            </a:r>
            <a:r>
              <a:rPr lang="en-US" sz="1800" dirty="0" smtClean="0"/>
              <a:t> ĐH </a:t>
            </a:r>
            <a:r>
              <a:rPr lang="en-US" sz="1800" dirty="0" err="1" smtClean="0"/>
              <a:t>có</a:t>
            </a:r>
            <a:r>
              <a:rPr lang="en-US" sz="1800" dirty="0" smtClean="0"/>
              <a:t> </a:t>
            </a:r>
            <a:r>
              <a:rPr lang="en-US" sz="1800" dirty="0" err="1" smtClean="0"/>
              <a:t>hội</a:t>
            </a:r>
            <a:r>
              <a:rPr lang="en-US" sz="1800" dirty="0" smtClean="0"/>
              <a:t> </a:t>
            </a:r>
            <a:r>
              <a:rPr lang="en-US" sz="1800" dirty="0" err="1" smtClean="0"/>
              <a:t>cựu</a:t>
            </a:r>
            <a:r>
              <a:rPr lang="en-US" sz="1800" dirty="0" smtClean="0"/>
              <a:t> </a:t>
            </a:r>
            <a:r>
              <a:rPr lang="en-US" sz="1800" dirty="0" err="1" smtClean="0"/>
              <a:t>sinh</a:t>
            </a:r>
            <a:r>
              <a:rPr lang="en-US" sz="1800" dirty="0" smtClean="0"/>
              <a:t> </a:t>
            </a:r>
            <a:r>
              <a:rPr lang="en-US" sz="1800" dirty="0" err="1" smtClean="0"/>
              <a:t>viên</a:t>
            </a:r>
            <a:r>
              <a:rPr lang="en-US" sz="1800" dirty="0" smtClean="0"/>
              <a:t> </a:t>
            </a:r>
            <a:r>
              <a:rPr lang="en-US" sz="1800" dirty="0" err="1" smtClean="0"/>
              <a:t>nổi</a:t>
            </a:r>
            <a:r>
              <a:rPr lang="en-US" sz="1800" dirty="0" smtClean="0"/>
              <a:t> </a:t>
            </a:r>
            <a:r>
              <a:rPr lang="en-US" sz="1800" dirty="0" err="1" smtClean="0"/>
              <a:t>tiếng</a:t>
            </a:r>
            <a:r>
              <a:rPr lang="en-US" sz="1800" dirty="0" smtClean="0"/>
              <a:t>. </a:t>
            </a:r>
          </a:p>
          <a:p>
            <a:r>
              <a:rPr lang="en-US" sz="1800" dirty="0" err="1" smtClean="0"/>
              <a:t>Một</a:t>
            </a:r>
            <a:r>
              <a:rPr lang="en-US" sz="1800" dirty="0" smtClean="0"/>
              <a:t> </a:t>
            </a:r>
            <a:r>
              <a:rPr lang="en-US" sz="1800" dirty="0" err="1" smtClean="0"/>
              <a:t>trong</a:t>
            </a:r>
            <a:r>
              <a:rPr lang="en-US" sz="1800" dirty="0" smtClean="0"/>
              <a:t> </a:t>
            </a:r>
            <a:r>
              <a:rPr lang="en-US" sz="1800" dirty="0" err="1" smtClean="0"/>
              <a:t>số</a:t>
            </a:r>
            <a:r>
              <a:rPr lang="en-US" sz="1800" dirty="0" smtClean="0"/>
              <a:t> </a:t>
            </a:r>
            <a:r>
              <a:rPr lang="en-US" sz="1800" dirty="0" err="1" smtClean="0"/>
              <a:t>đó</a:t>
            </a:r>
            <a:r>
              <a:rPr lang="en-US" sz="1800" dirty="0" smtClean="0"/>
              <a:t> </a:t>
            </a:r>
            <a:r>
              <a:rPr lang="en-US" sz="1800" dirty="0" err="1" smtClean="0"/>
              <a:t>là</a:t>
            </a:r>
            <a:r>
              <a:rPr lang="en-US" sz="1800" dirty="0" smtClean="0"/>
              <a:t> </a:t>
            </a:r>
            <a:r>
              <a:rPr lang="en-US" sz="1800" dirty="0" err="1" smtClean="0"/>
              <a:t>nhà</a:t>
            </a:r>
            <a:r>
              <a:rPr lang="en-US" sz="1800" dirty="0" smtClean="0"/>
              <a:t> du </a:t>
            </a:r>
            <a:r>
              <a:rPr lang="en-US" sz="1800" dirty="0" err="1" smtClean="0"/>
              <a:t>hành</a:t>
            </a:r>
            <a:r>
              <a:rPr lang="en-US" sz="1800" dirty="0" smtClean="0"/>
              <a:t> </a:t>
            </a:r>
            <a:r>
              <a:rPr lang="en-US" sz="1800" dirty="0" err="1" smtClean="0"/>
              <a:t>vũ</a:t>
            </a:r>
            <a:r>
              <a:rPr lang="en-US" sz="1800" dirty="0" smtClean="0"/>
              <a:t> </a:t>
            </a:r>
            <a:r>
              <a:rPr lang="en-US" sz="1800" dirty="0" err="1" smtClean="0"/>
              <a:t>trụ</a:t>
            </a:r>
            <a:r>
              <a:rPr lang="en-US" sz="1800" dirty="0" smtClean="0"/>
              <a:t> </a:t>
            </a:r>
            <a:r>
              <a:rPr lang="en-US" sz="1800" dirty="0" err="1" smtClean="0"/>
              <a:t>đầu</a:t>
            </a:r>
            <a:r>
              <a:rPr lang="en-US" sz="1800" dirty="0" smtClean="0"/>
              <a:t> </a:t>
            </a:r>
            <a:r>
              <a:rPr lang="en-US" sz="1800" dirty="0" err="1" smtClean="0"/>
              <a:t>tiên</a:t>
            </a:r>
            <a:r>
              <a:rPr lang="en-US" sz="1800" dirty="0" smtClean="0"/>
              <a:t> </a:t>
            </a:r>
            <a:r>
              <a:rPr lang="en-US" sz="1800" dirty="0" err="1" smtClean="0"/>
              <a:t>của</a:t>
            </a:r>
            <a:r>
              <a:rPr lang="en-US" sz="1800" dirty="0" smtClean="0"/>
              <a:t> Malaysia, </a:t>
            </a:r>
            <a:r>
              <a:rPr lang="en-US" sz="1800" dirty="0"/>
              <a:t>Sheikh </a:t>
            </a:r>
            <a:r>
              <a:rPr lang="en-US" sz="1800" dirty="0" err="1"/>
              <a:t>Muzaphar</a:t>
            </a:r>
            <a:r>
              <a:rPr lang="en-US" sz="1800" dirty="0"/>
              <a:t> </a:t>
            </a:r>
            <a:r>
              <a:rPr lang="en-US" sz="1800" dirty="0" err="1" smtClean="0"/>
              <a:t>Shukor</a:t>
            </a:r>
            <a:r>
              <a:rPr lang="en-US" sz="1800" dirty="0" smtClean="0"/>
              <a:t>.</a:t>
            </a:r>
            <a:endParaRPr lang="en-US" sz="1800" dirty="0"/>
          </a:p>
        </p:txBody>
      </p:sp>
      <p:sp>
        <p:nvSpPr>
          <p:cNvPr id="5" name="Title 1"/>
          <p:cNvSpPr>
            <a:spLocks noGrp="1"/>
          </p:cNvSpPr>
          <p:nvPr>
            <p:ph type="title"/>
          </p:nvPr>
        </p:nvSpPr>
        <p:spPr>
          <a:xfrm>
            <a:off x="457200" y="-76200"/>
            <a:ext cx="8229600" cy="1143000"/>
          </a:xfrm>
        </p:spPr>
        <p:txBody>
          <a:bodyPr>
            <a:normAutofit/>
          </a:bodyPr>
          <a:lstStyle/>
          <a:p>
            <a:pPr algn="l"/>
            <a:r>
              <a:rPr lang="en-US" sz="2800" b="1" dirty="0" err="1" smtClean="0"/>
              <a:t>Cựu</a:t>
            </a:r>
            <a:r>
              <a:rPr lang="en-US" sz="2800" b="1" dirty="0" smtClean="0"/>
              <a:t> </a:t>
            </a:r>
            <a:r>
              <a:rPr lang="en-US" sz="2800" b="1" dirty="0" err="1" smtClean="0"/>
              <a:t>sinh</a:t>
            </a:r>
            <a:r>
              <a:rPr lang="en-US" sz="2800" b="1" dirty="0" smtClean="0"/>
              <a:t> </a:t>
            </a:r>
            <a:r>
              <a:rPr lang="en-US" sz="2800" b="1" dirty="0" err="1" smtClean="0"/>
              <a:t>viên</a:t>
            </a:r>
            <a:endParaRPr lang="en-US" sz="2800" b="1" dirty="0"/>
          </a:p>
        </p:txBody>
      </p:sp>
      <p:pic>
        <p:nvPicPr>
          <p:cNvPr id="3074" name="Picture 2"/>
          <p:cNvPicPr>
            <a:picLocks noChangeAspect="1" noChangeArrowheads="1"/>
          </p:cNvPicPr>
          <p:nvPr/>
        </p:nvPicPr>
        <p:blipFill>
          <a:blip r:embed="rId2" cstate="print"/>
          <a:srcRect/>
          <a:stretch>
            <a:fillRect/>
          </a:stretch>
        </p:blipFill>
        <p:spPr bwMode="auto">
          <a:xfrm>
            <a:off x="3276600" y="762000"/>
            <a:ext cx="2438400" cy="3721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p:cNvPicPr>
            <a:picLocks noChangeAspect="1" noChangeArrowheads="1"/>
          </p:cNvPicPr>
          <p:nvPr/>
        </p:nvPicPr>
        <p:blipFill>
          <a:blip r:embed="rId3" cstate="print"/>
          <a:srcRect/>
          <a:stretch>
            <a:fillRect/>
          </a:stretch>
        </p:blipFill>
        <p:spPr bwMode="auto">
          <a:xfrm>
            <a:off x="7315200" y="228600"/>
            <a:ext cx="1219200" cy="161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1"/>
            <a:ext cx="7772400" cy="3276600"/>
          </a:xfrm>
        </p:spPr>
        <p:txBody>
          <a:bodyPr>
            <a:normAutofit/>
          </a:bodyPr>
          <a:lstStyle/>
          <a:p>
            <a:r>
              <a:rPr lang="en-US" b="1" dirty="0" smtClean="0">
                <a:latin typeface="Times New Roman" pitchFamily="18" charset="0"/>
                <a:cs typeface="Times New Roman" pitchFamily="18" charset="0"/>
              </a:rPr>
              <a:t>1</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Giới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thiệu</a:t>
            </a:r>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Trường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học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Nghiên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cứu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gì</a:t>
            </a:r>
            <a:r>
              <a:rPr lang="en-US" sz="3600" b="1" dirty="0" smtClean="0">
                <a:latin typeface="Times New Roman" pitchFamily="18" charset="0"/>
                <a:cs typeface="Times New Roman" pitchFamily="18" charset="0"/>
              </a:rPr>
              <a:t>?</a:t>
            </a:r>
            <a:endParaRPr lang="en-MY" sz="3600"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3. </a:t>
            </a:r>
            <a:r>
              <a:rPr lang="en-US" sz="3600" b="1" dirty="0" err="1" smtClean="0">
                <a:latin typeface="Times New Roman" pitchFamily="18" charset="0"/>
                <a:cs typeface="Times New Roman" pitchFamily="18" charset="0"/>
              </a:rPr>
              <a:t>Đại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học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Nghiên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cứu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ởMalaysia</a:t>
            </a:r>
            <a:endParaRPr lang="en-MY" sz="3600"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4. </a:t>
            </a:r>
            <a:r>
              <a:rPr lang="en-US" sz="3600" b="1" dirty="0" err="1" smtClean="0">
                <a:latin typeface="Times New Roman" pitchFamily="18" charset="0"/>
                <a:cs typeface="Times New Roman" pitchFamily="18" charset="0"/>
              </a:rPr>
              <a:t>Trường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hợp</a:t>
            </a:r>
            <a:r>
              <a:rPr lang="en-US" sz="3600" b="1" dirty="0" smtClean="0">
                <a:latin typeface="Times New Roman" pitchFamily="18" charset="0"/>
                <a:cs typeface="Times New Roman" pitchFamily="18" charset="0"/>
              </a:rPr>
              <a:t> UKM</a:t>
            </a:r>
            <a:endParaRPr lang="en-MY" sz="3600"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5. </a:t>
            </a:r>
            <a:r>
              <a:rPr lang="en-US" sz="3600" b="1" dirty="0" err="1" smtClean="0">
                <a:latin typeface="Times New Roman" pitchFamily="18" charset="0"/>
                <a:cs typeface="Times New Roman" pitchFamily="18" charset="0"/>
              </a:rPr>
              <a:t>Kết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luận</a:t>
            </a:r>
            <a:endParaRPr lang="en-MY" sz="3600" dirty="0" smtClean="0">
              <a:latin typeface="Times New Roman" pitchFamily="18" charset="0"/>
              <a:cs typeface="Times New Roman" pitchFamily="18" charset="0"/>
            </a:endParaRPr>
          </a:p>
          <a:p>
            <a:pPr>
              <a:buNone/>
            </a:pPr>
            <a:endParaRPr lang="en-MY" dirty="0" smtClean="0"/>
          </a:p>
          <a:p>
            <a:endParaRPr lang="en-MY" dirty="0"/>
          </a:p>
        </p:txBody>
      </p:sp>
      <p:sp>
        <p:nvSpPr>
          <p:cNvPr id="3" name="Title 2"/>
          <p:cNvSpPr>
            <a:spLocks noGrp="1"/>
          </p:cNvSpPr>
          <p:nvPr>
            <p:ph type="title"/>
          </p:nvPr>
        </p:nvSpPr>
        <p:spPr>
          <a:xfrm>
            <a:off x="457200" y="274638"/>
            <a:ext cx="8229600" cy="1401762"/>
          </a:xfrm>
        </p:spPr>
        <p:txBody>
          <a:bodyPr/>
          <a:lstStyle/>
          <a:p>
            <a:pPr algn="ctr"/>
            <a:r>
              <a:rPr lang="en-US" dirty="0" err="1" smtClean="0">
                <a:solidFill>
                  <a:schemeClr val="tx1"/>
                </a:solidFill>
              </a:rPr>
              <a:t>Nội</a:t>
            </a:r>
            <a:r>
              <a:rPr lang="en-US" dirty="0" smtClean="0">
                <a:solidFill>
                  <a:schemeClr val="tx1"/>
                </a:solidFill>
              </a:rPr>
              <a:t> dung </a:t>
            </a:r>
            <a:r>
              <a:rPr lang="en-US" dirty="0" err="1" smtClean="0">
                <a:solidFill>
                  <a:schemeClr val="tx1"/>
                </a:solidFill>
              </a:rPr>
              <a:t>trình</a:t>
            </a:r>
            <a:r>
              <a:rPr lang="en-US" dirty="0" smtClean="0">
                <a:solidFill>
                  <a:schemeClr val="tx1"/>
                </a:solidFill>
              </a:rPr>
              <a:t> </a:t>
            </a:r>
            <a:r>
              <a:rPr lang="en-US" dirty="0" err="1" smtClean="0">
                <a:solidFill>
                  <a:schemeClr val="tx1"/>
                </a:solidFill>
              </a:rPr>
              <a:t>bày</a:t>
            </a:r>
            <a:endParaRPr lang="en-MY"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7620000" y="4876800"/>
            <a:ext cx="1219200" cy="16192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848600" cy="5257800"/>
          </a:xfrm>
        </p:spPr>
        <p:txBody>
          <a:bodyPr>
            <a:normAutofit/>
          </a:bodyPr>
          <a:lstStyle/>
          <a:p>
            <a:r>
              <a:rPr lang="en-US" dirty="0" smtClean="0"/>
              <a:t>UKM – </a:t>
            </a:r>
            <a:r>
              <a:rPr lang="en-US" dirty="0" err="1" smtClean="0"/>
              <a:t>nghiên</a:t>
            </a:r>
            <a:r>
              <a:rPr lang="en-US" dirty="0" smtClean="0"/>
              <a:t> </a:t>
            </a:r>
            <a:r>
              <a:rPr lang="en-US" dirty="0" err="1" smtClean="0"/>
              <a:t>cứu</a:t>
            </a:r>
            <a:r>
              <a:rPr lang="en-US" dirty="0" smtClean="0"/>
              <a:t>, </a:t>
            </a:r>
            <a:r>
              <a:rPr lang="en-US" dirty="0" err="1" smtClean="0"/>
              <a:t>dịch</a:t>
            </a:r>
            <a:r>
              <a:rPr lang="en-US" dirty="0" smtClean="0"/>
              <a:t> </a:t>
            </a:r>
            <a:r>
              <a:rPr lang="en-US" dirty="0" err="1" smtClean="0"/>
              <a:t>vụ</a:t>
            </a:r>
            <a:r>
              <a:rPr lang="en-US" dirty="0" smtClean="0"/>
              <a:t> </a:t>
            </a:r>
            <a:r>
              <a:rPr lang="en-US" dirty="0" err="1" smtClean="0"/>
              <a:t>và</a:t>
            </a:r>
            <a:r>
              <a:rPr lang="en-US" dirty="0" smtClean="0"/>
              <a:t> </a:t>
            </a:r>
            <a:r>
              <a:rPr lang="en-US" dirty="0" err="1" smtClean="0"/>
              <a:t>giảng</a:t>
            </a:r>
            <a:r>
              <a:rPr lang="en-US" dirty="0" smtClean="0"/>
              <a:t> day </a:t>
            </a:r>
            <a:r>
              <a:rPr lang="en-US" dirty="0" err="1" smtClean="0"/>
              <a:t>nơi</a:t>
            </a:r>
            <a:r>
              <a:rPr lang="en-US" dirty="0" smtClean="0"/>
              <a:t> </a:t>
            </a:r>
            <a:r>
              <a:rPr lang="en-US" dirty="0" err="1" smtClean="0"/>
              <a:t>mà</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được</a:t>
            </a:r>
            <a:r>
              <a:rPr lang="en-US" dirty="0" smtClean="0"/>
              <a:t> </a:t>
            </a:r>
            <a:r>
              <a:rPr lang="en-US" dirty="0" err="1" smtClean="0"/>
              <a:t>chú</a:t>
            </a:r>
            <a:r>
              <a:rPr lang="en-US" dirty="0" smtClean="0"/>
              <a:t> </a:t>
            </a:r>
            <a:r>
              <a:rPr lang="en-US" dirty="0" err="1" smtClean="0"/>
              <a:t>trọng</a:t>
            </a:r>
            <a:r>
              <a:rPr lang="en-US" dirty="0" smtClean="0"/>
              <a:t> </a:t>
            </a:r>
            <a:r>
              <a:rPr lang="en-US" dirty="0" err="1" smtClean="0"/>
              <a:t>nhất,vd</a:t>
            </a:r>
            <a:r>
              <a:rPr lang="en-US" dirty="0" smtClean="0"/>
              <a:t>., 50% so </a:t>
            </a:r>
            <a:r>
              <a:rPr lang="en-US" dirty="0" err="1" smtClean="0"/>
              <a:t>với</a:t>
            </a:r>
            <a:r>
              <a:rPr lang="en-US" dirty="0" smtClean="0"/>
              <a:t> 30% </a:t>
            </a:r>
            <a:r>
              <a:rPr lang="en-US" dirty="0" err="1" smtClean="0"/>
              <a:t>giảng</a:t>
            </a:r>
            <a:r>
              <a:rPr lang="en-US" dirty="0" smtClean="0"/>
              <a:t> </a:t>
            </a:r>
            <a:r>
              <a:rPr lang="en-US" dirty="0" err="1" smtClean="0"/>
              <a:t>dạy</a:t>
            </a:r>
            <a:r>
              <a:rPr lang="en-US" dirty="0" smtClean="0"/>
              <a:t> </a:t>
            </a:r>
            <a:r>
              <a:rPr lang="en-US" dirty="0" err="1" smtClean="0"/>
              <a:t>và</a:t>
            </a:r>
            <a:r>
              <a:rPr lang="en-US" dirty="0" smtClean="0"/>
              <a:t> 20% </a:t>
            </a:r>
            <a:r>
              <a:rPr lang="en-US" dirty="0" err="1" smtClean="0"/>
              <a:t>dịch</a:t>
            </a:r>
            <a:r>
              <a:rPr lang="en-US" dirty="0" smtClean="0"/>
              <a:t> </a:t>
            </a:r>
            <a:r>
              <a:rPr lang="en-US" dirty="0" err="1" smtClean="0"/>
              <a:t>vụ</a:t>
            </a:r>
            <a:r>
              <a:rPr lang="en-US" dirty="0" smtClean="0"/>
              <a:t> (</a:t>
            </a:r>
            <a:r>
              <a:rPr lang="en-US" i="1" dirty="0" err="1" smtClean="0"/>
              <a:t>Báo</a:t>
            </a:r>
            <a:r>
              <a:rPr lang="en-US" i="1" dirty="0" smtClean="0"/>
              <a:t> </a:t>
            </a:r>
            <a:r>
              <a:rPr lang="en-US" i="1" dirty="0" err="1" smtClean="0"/>
              <a:t>cáo</a:t>
            </a:r>
            <a:r>
              <a:rPr lang="en-US" i="1" dirty="0" smtClean="0"/>
              <a:t>: Malaysia 2010</a:t>
            </a:r>
            <a:r>
              <a:rPr lang="en-US" dirty="0" smtClean="0"/>
              <a:t>, 2011). </a:t>
            </a:r>
          </a:p>
          <a:p>
            <a:pPr>
              <a:buNone/>
            </a:pPr>
            <a:endParaRPr lang="en-US" dirty="0" smtClean="0"/>
          </a:p>
          <a:p>
            <a:r>
              <a:rPr lang="en-US" dirty="0" err="1" smtClean="0"/>
              <a:t>Rohaty</a:t>
            </a:r>
            <a:r>
              <a:rPr lang="en-US" dirty="0" smtClean="0"/>
              <a:t> (2008:230) </a:t>
            </a:r>
            <a:r>
              <a:rPr lang="en-US" dirty="0" err="1" smtClean="0"/>
              <a:t>nhận</a:t>
            </a:r>
            <a:r>
              <a:rPr lang="en-US" dirty="0" smtClean="0"/>
              <a:t> </a:t>
            </a:r>
            <a:r>
              <a:rPr lang="en-US" dirty="0" err="1" smtClean="0"/>
              <a:t>thấy</a:t>
            </a:r>
            <a:r>
              <a:rPr lang="en-US" dirty="0" smtClean="0"/>
              <a:t> ‘UKM </a:t>
            </a:r>
            <a:r>
              <a:rPr lang="en-US" dirty="0" err="1" smtClean="0"/>
              <a:t>đang</a:t>
            </a:r>
            <a:r>
              <a:rPr lang="en-US" dirty="0" smtClean="0"/>
              <a:t> </a:t>
            </a:r>
            <a:r>
              <a:rPr lang="en-US" dirty="0" err="1" smtClean="0"/>
              <a:t>xây</a:t>
            </a:r>
            <a:r>
              <a:rPr lang="en-US" dirty="0" smtClean="0"/>
              <a:t> </a:t>
            </a:r>
            <a:r>
              <a:rPr lang="en-US" dirty="0" err="1" smtClean="0"/>
              <a:t>dựng</a:t>
            </a:r>
            <a:r>
              <a:rPr lang="en-US" dirty="0" smtClean="0"/>
              <a:t> </a:t>
            </a:r>
            <a:r>
              <a:rPr lang="en-US" dirty="0" err="1" smtClean="0"/>
              <a:t>những</a:t>
            </a:r>
            <a:r>
              <a:rPr lang="en-US" dirty="0" smtClean="0"/>
              <a:t> </a:t>
            </a:r>
            <a:r>
              <a:rPr lang="en-US" dirty="0" err="1" smtClean="0"/>
              <a:t>biện</a:t>
            </a:r>
            <a:r>
              <a:rPr lang="en-US" dirty="0" smtClean="0"/>
              <a:t> </a:t>
            </a:r>
            <a:r>
              <a:rPr lang="en-US" dirty="0" err="1" smtClean="0"/>
              <a:t>pháp</a:t>
            </a:r>
            <a:r>
              <a:rPr lang="en-US" dirty="0" smtClean="0"/>
              <a:t> </a:t>
            </a:r>
            <a:r>
              <a:rPr lang="en-US" dirty="0" err="1" smtClean="0"/>
              <a:t>giám</a:t>
            </a:r>
            <a:r>
              <a:rPr lang="en-US" dirty="0" smtClean="0"/>
              <a:t> </a:t>
            </a:r>
            <a:r>
              <a:rPr lang="en-US" dirty="0" err="1" smtClean="0"/>
              <a:t>sát</a:t>
            </a:r>
            <a:r>
              <a:rPr lang="en-US" dirty="0" smtClean="0"/>
              <a:t> </a:t>
            </a:r>
            <a:r>
              <a:rPr lang="en-US" dirty="0" err="1" smtClean="0"/>
              <a:t>nhằm</a:t>
            </a:r>
            <a:r>
              <a:rPr lang="en-US" dirty="0" smtClean="0"/>
              <a:t> </a:t>
            </a:r>
            <a:r>
              <a:rPr lang="en-US" dirty="0" err="1" smtClean="0"/>
              <a:t>trì</a:t>
            </a:r>
            <a:r>
              <a:rPr lang="en-US" dirty="0" smtClean="0"/>
              <a:t> </a:t>
            </a:r>
            <a:r>
              <a:rPr lang="en-US" dirty="0" err="1" smtClean="0"/>
              <a:t>tình</a:t>
            </a:r>
            <a:r>
              <a:rPr lang="en-US" dirty="0" smtClean="0"/>
              <a:t> </a:t>
            </a:r>
            <a:r>
              <a:rPr lang="en-US" dirty="0" err="1" smtClean="0"/>
              <a:t>trạng</a:t>
            </a:r>
            <a:r>
              <a:rPr lang="en-US" dirty="0" smtClean="0"/>
              <a:t> </a:t>
            </a:r>
            <a:r>
              <a:rPr lang="en-US" dirty="0" err="1" smtClean="0"/>
              <a:t>đại</a:t>
            </a:r>
            <a:r>
              <a:rPr lang="en-US" dirty="0" smtClean="0"/>
              <a:t> </a:t>
            </a:r>
            <a:r>
              <a:rPr lang="en-US" dirty="0" err="1" smtClean="0"/>
              <a:t>học</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chuyên</a:t>
            </a:r>
            <a:r>
              <a:rPr lang="en-US" dirty="0" smtClean="0"/>
              <a:t> </a:t>
            </a:r>
            <a:r>
              <a:rPr lang="en-US" dirty="0" err="1" smtClean="0"/>
              <a:t>sâu</a:t>
            </a:r>
            <a:r>
              <a:rPr lang="en-US" dirty="0" smtClean="0"/>
              <a:t>’.</a:t>
            </a:r>
          </a:p>
          <a:p>
            <a:endParaRPr lang="en-US" dirty="0" smtClean="0"/>
          </a:p>
          <a:p>
            <a:endParaRPr lang="en-MY" dirty="0" smtClean="0"/>
          </a:p>
          <a:p>
            <a:endParaRPr lang="en-MY" dirty="0"/>
          </a:p>
        </p:txBody>
      </p:sp>
      <p:sp>
        <p:nvSpPr>
          <p:cNvPr id="3" name="Title 2"/>
          <p:cNvSpPr>
            <a:spLocks noGrp="1"/>
          </p:cNvSpPr>
          <p:nvPr>
            <p:ph type="title"/>
          </p:nvPr>
        </p:nvSpPr>
        <p:spPr>
          <a:xfrm>
            <a:off x="304800" y="0"/>
            <a:ext cx="8229600" cy="487362"/>
          </a:xfrm>
        </p:spPr>
        <p:txBody>
          <a:bodyPr>
            <a:normAutofit fontScale="90000"/>
          </a:bodyPr>
          <a:lstStyle/>
          <a:p>
            <a:pPr algn="ctr"/>
            <a:r>
              <a:rPr lang="en-US" sz="4400" dirty="0" smtClean="0">
                <a:solidFill>
                  <a:schemeClr val="tx1"/>
                </a:solidFill>
              </a:rPr>
              <a:t/>
            </a:r>
            <a:br>
              <a:rPr lang="en-US" sz="4400" dirty="0" smtClean="0">
                <a:solidFill>
                  <a:schemeClr val="tx1"/>
                </a:solidFill>
              </a:rPr>
            </a:br>
            <a:r>
              <a:rPr lang="en-US" sz="3100" dirty="0" smtClean="0">
                <a:solidFill>
                  <a:schemeClr val="tx1"/>
                </a:solidFill>
              </a:rPr>
              <a:t>4. </a:t>
            </a:r>
            <a:r>
              <a:rPr lang="en-US" sz="3100" dirty="0" err="1" smtClean="0">
                <a:solidFill>
                  <a:schemeClr val="tx1"/>
                </a:solidFill>
              </a:rPr>
              <a:t>Trường</a:t>
            </a:r>
            <a:r>
              <a:rPr lang="en-US" sz="3100" dirty="0" smtClean="0">
                <a:solidFill>
                  <a:schemeClr val="tx1"/>
                </a:solidFill>
              </a:rPr>
              <a:t> </a:t>
            </a:r>
            <a:r>
              <a:rPr lang="en-US" sz="3100" dirty="0" err="1" smtClean="0">
                <a:solidFill>
                  <a:schemeClr val="tx1"/>
                </a:solidFill>
              </a:rPr>
              <a:t>hợp</a:t>
            </a:r>
            <a:r>
              <a:rPr lang="en-US" sz="3100" dirty="0" smtClean="0">
                <a:solidFill>
                  <a:schemeClr val="tx1"/>
                </a:solidFill>
              </a:rPr>
              <a:t> ĐH </a:t>
            </a:r>
            <a:r>
              <a:rPr lang="en-US" sz="3100" dirty="0" err="1" smtClean="0">
                <a:solidFill>
                  <a:schemeClr val="tx1"/>
                </a:solidFill>
              </a:rPr>
              <a:t>Kebangsaan</a:t>
            </a:r>
            <a:r>
              <a:rPr lang="en-US" sz="3100" dirty="0" smtClean="0">
                <a:solidFill>
                  <a:schemeClr val="tx1"/>
                </a:solidFill>
              </a:rPr>
              <a:t> Malays</a:t>
            </a:r>
            <a:r>
              <a:rPr lang="en-US" sz="3600" dirty="0" smtClean="0">
                <a:solidFill>
                  <a:schemeClr val="tx1"/>
                </a:solidFill>
              </a:rPr>
              <a:t>ia </a:t>
            </a:r>
            <a:endParaRPr lang="en-MY" sz="3600"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7315200" y="4876800"/>
            <a:ext cx="1219200" cy="16192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620000" cy="6019800"/>
          </a:xfrm>
        </p:spPr>
        <p:txBody>
          <a:bodyPr>
            <a:normAutofit fontScale="92500" lnSpcReduction="10000"/>
          </a:bodyPr>
          <a:lstStyle/>
          <a:p>
            <a:pPr algn="ctr"/>
            <a:r>
              <a:rPr lang="en-US" sz="3800" b="1" dirty="0" smtClean="0"/>
              <a:t>8 </a:t>
            </a:r>
            <a:r>
              <a:rPr lang="en-US" sz="3800" b="1" dirty="0" err="1" smtClean="0"/>
              <a:t>biện</a:t>
            </a:r>
            <a:r>
              <a:rPr lang="en-US" sz="3800" b="1" dirty="0" smtClean="0"/>
              <a:t> </a:t>
            </a:r>
            <a:r>
              <a:rPr lang="en-US" sz="3800" b="1" dirty="0" err="1" smtClean="0"/>
              <a:t>pháp</a:t>
            </a:r>
            <a:r>
              <a:rPr lang="en-US" sz="3800" b="1" dirty="0" smtClean="0"/>
              <a:t> </a:t>
            </a:r>
            <a:r>
              <a:rPr lang="en-US" sz="3800" b="1" dirty="0" err="1" smtClean="0"/>
              <a:t>giám</a:t>
            </a:r>
            <a:r>
              <a:rPr lang="en-US" sz="3800" b="1" dirty="0" smtClean="0"/>
              <a:t> </a:t>
            </a:r>
            <a:r>
              <a:rPr lang="en-US" sz="3800" b="1" dirty="0" err="1" smtClean="0"/>
              <a:t>sát</a:t>
            </a:r>
            <a:r>
              <a:rPr lang="en-US" sz="3800" b="1" dirty="0" smtClean="0"/>
              <a:t> do </a:t>
            </a:r>
          </a:p>
          <a:p>
            <a:pPr algn="ctr">
              <a:buNone/>
            </a:pPr>
            <a:r>
              <a:rPr lang="en-US" sz="3800" b="1" dirty="0" smtClean="0"/>
              <a:t>UKM </a:t>
            </a:r>
            <a:r>
              <a:rPr lang="en-US" sz="3800" b="1" dirty="0" err="1" smtClean="0"/>
              <a:t>xây</a:t>
            </a:r>
            <a:r>
              <a:rPr lang="en-US" sz="3800" b="1" dirty="0" smtClean="0"/>
              <a:t> </a:t>
            </a:r>
            <a:r>
              <a:rPr lang="en-US" sz="3800" b="1" dirty="0" err="1" smtClean="0"/>
              <a:t>dựng</a:t>
            </a:r>
            <a:r>
              <a:rPr lang="en-US" sz="3800" b="1" dirty="0" smtClean="0"/>
              <a:t>:</a:t>
            </a:r>
          </a:p>
          <a:p>
            <a:pPr>
              <a:buNone/>
            </a:pPr>
            <a:endParaRPr lang="en-US" dirty="0" smtClean="0"/>
          </a:p>
          <a:p>
            <a:r>
              <a:rPr lang="en-US" dirty="0" smtClean="0"/>
              <a:t>(a) </a:t>
            </a:r>
            <a:r>
              <a:rPr lang="en-US" dirty="0" err="1" smtClean="0"/>
              <a:t>trung</a:t>
            </a:r>
            <a:r>
              <a:rPr lang="en-US" dirty="0" smtClean="0"/>
              <a:t> </a:t>
            </a:r>
            <a:r>
              <a:rPr lang="en-US" dirty="0" err="1" smtClean="0"/>
              <a:t>bình</a:t>
            </a:r>
            <a:r>
              <a:rPr lang="en-US" dirty="0" smtClean="0"/>
              <a:t> </a:t>
            </a:r>
            <a:r>
              <a:rPr lang="en-US" dirty="0" err="1" smtClean="0"/>
              <a:t>mỗi</a:t>
            </a:r>
            <a:r>
              <a:rPr lang="en-US" dirty="0" smtClean="0"/>
              <a:t> </a:t>
            </a:r>
            <a:r>
              <a:rPr lang="en-US" dirty="0" err="1" smtClean="0"/>
              <a:t>giảng</a:t>
            </a:r>
            <a:r>
              <a:rPr lang="en-US" dirty="0" smtClean="0"/>
              <a:t> </a:t>
            </a:r>
            <a:r>
              <a:rPr lang="en-US" dirty="0" err="1" smtClean="0"/>
              <a:t>viên</a:t>
            </a:r>
            <a:r>
              <a:rPr lang="en-US" dirty="0" smtClean="0"/>
              <a:t> </a:t>
            </a:r>
            <a:r>
              <a:rPr lang="en-US" dirty="0" err="1" smtClean="0"/>
              <a:t>bài</a:t>
            </a:r>
            <a:r>
              <a:rPr lang="en-US" dirty="0" smtClean="0"/>
              <a:t> </a:t>
            </a:r>
            <a:r>
              <a:rPr lang="en-US" dirty="0" err="1" smtClean="0"/>
              <a:t>công</a:t>
            </a:r>
            <a:r>
              <a:rPr lang="en-US" dirty="0" smtClean="0"/>
              <a:t> </a:t>
            </a:r>
            <a:r>
              <a:rPr lang="en-US" dirty="0" err="1" smtClean="0"/>
              <a:t>bố</a:t>
            </a:r>
            <a:r>
              <a:rPr lang="en-US" dirty="0" smtClean="0"/>
              <a:t> </a:t>
            </a:r>
            <a:r>
              <a:rPr lang="en-US" dirty="0" err="1" smtClean="0"/>
              <a:t>trên</a:t>
            </a:r>
            <a:r>
              <a:rPr lang="en-US" dirty="0" smtClean="0"/>
              <a:t> 2 </a:t>
            </a:r>
            <a:r>
              <a:rPr lang="en-US" dirty="0" err="1" smtClean="0"/>
              <a:t>tờ</a:t>
            </a:r>
            <a:r>
              <a:rPr lang="en-US" dirty="0" smtClean="0"/>
              <a:t> </a:t>
            </a:r>
            <a:r>
              <a:rPr lang="en-US" dirty="0" err="1" smtClean="0"/>
              <a:t>tạp</a:t>
            </a:r>
            <a:r>
              <a:rPr lang="en-US" dirty="0" smtClean="0"/>
              <a:t> </a:t>
            </a:r>
            <a:r>
              <a:rPr lang="en-US" dirty="0" err="1" smtClean="0"/>
              <a:t>chí</a:t>
            </a:r>
            <a:r>
              <a:rPr lang="en-US" dirty="0" smtClean="0"/>
              <a:t> </a:t>
            </a:r>
            <a:r>
              <a:rPr lang="en-US" dirty="0" err="1" smtClean="0"/>
              <a:t>mỗi</a:t>
            </a:r>
            <a:r>
              <a:rPr lang="en-US" dirty="0" smtClean="0"/>
              <a:t> </a:t>
            </a:r>
            <a:r>
              <a:rPr lang="en-US" dirty="0" err="1" smtClean="0"/>
              <a:t>năm</a:t>
            </a:r>
            <a:r>
              <a:rPr lang="en-US" dirty="0" smtClean="0"/>
              <a:t>, </a:t>
            </a:r>
          </a:p>
          <a:p>
            <a:r>
              <a:rPr lang="en-US" dirty="0" smtClean="0"/>
              <a:t>(b) </a:t>
            </a:r>
            <a:r>
              <a:rPr lang="en-US" dirty="0" err="1" smtClean="0"/>
              <a:t>mỗi</a:t>
            </a:r>
            <a:r>
              <a:rPr lang="en-US" dirty="0" smtClean="0"/>
              <a:t> </a:t>
            </a:r>
            <a:r>
              <a:rPr lang="en-US" dirty="0" err="1" smtClean="0"/>
              <a:t>giảng</a:t>
            </a:r>
            <a:r>
              <a:rPr lang="en-US" dirty="0" smtClean="0"/>
              <a:t> </a:t>
            </a:r>
            <a:r>
              <a:rPr lang="en-US" dirty="0" err="1" smtClean="0"/>
              <a:t>viên</a:t>
            </a:r>
            <a:r>
              <a:rPr lang="en-US" dirty="0" smtClean="0"/>
              <a:t> </a:t>
            </a:r>
            <a:r>
              <a:rPr lang="en-US" dirty="0" err="1" smtClean="0"/>
              <a:t>có</a:t>
            </a:r>
            <a:r>
              <a:rPr lang="en-US" dirty="0" smtClean="0"/>
              <a:t> </a:t>
            </a:r>
            <a:r>
              <a:rPr lang="en-US" dirty="0" err="1" smtClean="0"/>
              <a:t>tiền</a:t>
            </a:r>
            <a:r>
              <a:rPr lang="en-US" dirty="0" smtClean="0"/>
              <a:t> </a:t>
            </a:r>
            <a:r>
              <a:rPr lang="en-US" dirty="0" err="1" smtClean="0"/>
              <a:t>tài</a:t>
            </a:r>
            <a:r>
              <a:rPr lang="en-US" dirty="0" smtClean="0"/>
              <a:t> </a:t>
            </a:r>
            <a:r>
              <a:rPr lang="en-US" dirty="0" err="1" smtClean="0"/>
              <a:t>trợ</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khoảng</a:t>
            </a:r>
            <a:r>
              <a:rPr lang="en-US" dirty="0" smtClean="0"/>
              <a:t> RM50,000 </a:t>
            </a:r>
            <a:r>
              <a:rPr lang="en-US" dirty="0" err="1" smtClean="0"/>
              <a:t>mỗi</a:t>
            </a:r>
            <a:r>
              <a:rPr lang="en-US" dirty="0" smtClean="0"/>
              <a:t> </a:t>
            </a:r>
            <a:r>
              <a:rPr lang="en-US" dirty="0" err="1" smtClean="0"/>
              <a:t>năm</a:t>
            </a:r>
            <a:r>
              <a:rPr lang="en-US" dirty="0" smtClean="0"/>
              <a:t>, </a:t>
            </a:r>
          </a:p>
          <a:p>
            <a:r>
              <a:rPr lang="en-US" dirty="0" smtClean="0"/>
              <a:t>(c) 10 </a:t>
            </a:r>
            <a:r>
              <a:rPr lang="en-US" dirty="0" err="1" smtClean="0"/>
              <a:t>bài</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sau</a:t>
            </a:r>
            <a:r>
              <a:rPr lang="en-US" dirty="0" smtClean="0"/>
              <a:t> </a:t>
            </a:r>
            <a:r>
              <a:rPr lang="en-US" dirty="0" err="1" smtClean="0"/>
              <a:t>tiến</a:t>
            </a:r>
            <a:r>
              <a:rPr lang="en-US" dirty="0" smtClean="0"/>
              <a:t> </a:t>
            </a:r>
            <a:r>
              <a:rPr lang="en-US" dirty="0" err="1" smtClean="0"/>
              <a:t>sĩ</a:t>
            </a:r>
            <a:r>
              <a:rPr lang="en-US" dirty="0" smtClean="0"/>
              <a:t> </a:t>
            </a:r>
            <a:r>
              <a:rPr lang="en-US" dirty="0" err="1" smtClean="0"/>
              <a:t>mỗi</a:t>
            </a:r>
            <a:r>
              <a:rPr lang="en-US" dirty="0" smtClean="0"/>
              <a:t> </a:t>
            </a:r>
            <a:r>
              <a:rPr lang="en-US" dirty="0" err="1" smtClean="0"/>
              <a:t>năm</a:t>
            </a:r>
            <a:r>
              <a:rPr lang="en-US" dirty="0" smtClean="0"/>
              <a:t>, </a:t>
            </a:r>
          </a:p>
          <a:p>
            <a:r>
              <a:rPr lang="en-US" dirty="0" smtClean="0"/>
              <a:t>(d) 60% </a:t>
            </a:r>
            <a:r>
              <a:rPr lang="en-US" dirty="0" err="1" smtClean="0"/>
              <a:t>giảng</a:t>
            </a:r>
            <a:r>
              <a:rPr lang="en-US" dirty="0" smtClean="0"/>
              <a:t> </a:t>
            </a:r>
            <a:r>
              <a:rPr lang="en-US" dirty="0" err="1" smtClean="0"/>
              <a:t>viên</a:t>
            </a:r>
            <a:r>
              <a:rPr lang="en-US" dirty="0" smtClean="0"/>
              <a:t> </a:t>
            </a:r>
            <a:r>
              <a:rPr lang="en-US" dirty="0" err="1" smtClean="0"/>
              <a:t>là</a:t>
            </a:r>
            <a:r>
              <a:rPr lang="en-US" dirty="0" smtClean="0"/>
              <a:t> </a:t>
            </a:r>
            <a:r>
              <a:rPr lang="en-US" dirty="0" err="1" smtClean="0"/>
              <a:t>tiến</a:t>
            </a:r>
            <a:r>
              <a:rPr lang="en-US" dirty="0" smtClean="0"/>
              <a:t> </a:t>
            </a:r>
            <a:r>
              <a:rPr lang="en-US" dirty="0" err="1" smtClean="0"/>
              <a:t>sĩ</a:t>
            </a:r>
            <a:r>
              <a:rPr lang="en-US" dirty="0" smtClean="0"/>
              <a:t>, </a:t>
            </a:r>
            <a:r>
              <a:rPr lang="en-US" dirty="0" err="1" smtClean="0"/>
              <a:t>vd</a:t>
            </a:r>
            <a:r>
              <a:rPr lang="en-US" dirty="0" smtClean="0"/>
              <a:t>., 5,000 </a:t>
            </a:r>
            <a:r>
              <a:rPr lang="en-US" dirty="0" err="1" smtClean="0"/>
              <a:t>tiến</a:t>
            </a:r>
            <a:r>
              <a:rPr lang="en-US" dirty="0" smtClean="0"/>
              <a:t> </a:t>
            </a:r>
            <a:r>
              <a:rPr lang="en-US" dirty="0" err="1" smtClean="0"/>
              <a:t>sĩ</a:t>
            </a:r>
            <a:r>
              <a:rPr lang="en-US" dirty="0" smtClean="0"/>
              <a:t> </a:t>
            </a:r>
            <a:r>
              <a:rPr lang="en-US" dirty="0" err="1" smtClean="0"/>
              <a:t>vào</a:t>
            </a:r>
            <a:r>
              <a:rPr lang="en-US" dirty="0" smtClean="0"/>
              <a:t> </a:t>
            </a:r>
            <a:r>
              <a:rPr lang="en-US" dirty="0" err="1" smtClean="0"/>
              <a:t>năm</a:t>
            </a:r>
            <a:r>
              <a:rPr lang="en-US" dirty="0" smtClean="0"/>
              <a:t> 2015 </a:t>
            </a:r>
            <a:r>
              <a:rPr lang="en-US" dirty="0" err="1" smtClean="0"/>
              <a:t>đóng</a:t>
            </a:r>
            <a:r>
              <a:rPr lang="en-US" dirty="0" smtClean="0"/>
              <a:t> </a:t>
            </a:r>
            <a:r>
              <a:rPr lang="en-US" dirty="0" err="1" smtClean="0"/>
              <a:t>góp</a:t>
            </a:r>
            <a:r>
              <a:rPr lang="en-US" dirty="0" smtClean="0"/>
              <a:t> </a:t>
            </a:r>
            <a:r>
              <a:rPr lang="en-US" dirty="0" err="1" smtClean="0"/>
              <a:t>cho</a:t>
            </a:r>
            <a:r>
              <a:rPr lang="en-US" dirty="0" smtClean="0"/>
              <a:t> </a:t>
            </a:r>
            <a:r>
              <a:rPr lang="en-US" dirty="0" err="1" smtClean="0"/>
              <a:t>chương</a:t>
            </a:r>
            <a:r>
              <a:rPr lang="en-US" dirty="0" smtClean="0"/>
              <a:t> </a:t>
            </a:r>
            <a:r>
              <a:rPr lang="en-US" dirty="0" err="1" smtClean="0"/>
              <a:t>trình</a:t>
            </a:r>
            <a:r>
              <a:rPr lang="en-US" dirty="0" smtClean="0"/>
              <a:t> MyBrain15 </a:t>
            </a:r>
            <a:r>
              <a:rPr lang="en-US" dirty="0" err="1" smtClean="0"/>
              <a:t>của</a:t>
            </a:r>
            <a:r>
              <a:rPr lang="en-US" dirty="0" smtClean="0"/>
              <a:t> </a:t>
            </a:r>
            <a:r>
              <a:rPr lang="en-US" dirty="0" err="1" smtClean="0"/>
              <a:t>chính</a:t>
            </a:r>
            <a:r>
              <a:rPr lang="en-US" dirty="0" smtClean="0"/>
              <a:t> </a:t>
            </a:r>
            <a:r>
              <a:rPr lang="en-US" dirty="0" err="1" smtClean="0"/>
              <a:t>phủ</a:t>
            </a:r>
            <a:r>
              <a:rPr lang="en-US" dirty="0" smtClean="0"/>
              <a:t> </a:t>
            </a:r>
            <a:r>
              <a:rPr lang="en-US" dirty="0" err="1" smtClean="0"/>
              <a:t>nhằm</a:t>
            </a:r>
            <a:r>
              <a:rPr lang="en-US" dirty="0" smtClean="0"/>
              <a:t> </a:t>
            </a:r>
            <a:r>
              <a:rPr lang="en-US" dirty="0" err="1" smtClean="0"/>
              <a:t>đào</a:t>
            </a:r>
            <a:r>
              <a:rPr lang="en-US" dirty="0" smtClean="0"/>
              <a:t> </a:t>
            </a:r>
            <a:r>
              <a:rPr lang="en-US" dirty="0" err="1" smtClean="0"/>
              <a:t>tạo</a:t>
            </a:r>
            <a:r>
              <a:rPr lang="en-US" dirty="0" smtClean="0"/>
              <a:t> 60,000 </a:t>
            </a:r>
            <a:r>
              <a:rPr lang="en-US" dirty="0" err="1" smtClean="0"/>
              <a:t>tiến</a:t>
            </a:r>
            <a:r>
              <a:rPr lang="en-US" dirty="0" smtClean="0"/>
              <a:t> </a:t>
            </a:r>
            <a:r>
              <a:rPr lang="en-US" dirty="0" err="1" smtClean="0"/>
              <a:t>sĩ</a:t>
            </a:r>
            <a:r>
              <a:rPr lang="en-US" dirty="0" smtClean="0"/>
              <a:t> </a:t>
            </a:r>
            <a:r>
              <a:rPr lang="en-US" dirty="0" err="1" smtClean="0"/>
              <a:t>vào</a:t>
            </a:r>
            <a:r>
              <a:rPr lang="en-US" dirty="0" smtClean="0"/>
              <a:t> </a:t>
            </a:r>
            <a:r>
              <a:rPr lang="en-US" dirty="0" err="1" smtClean="0"/>
              <a:t>năm</a:t>
            </a:r>
            <a:r>
              <a:rPr lang="en-US" dirty="0" smtClean="0"/>
              <a:t> 2020,</a:t>
            </a:r>
          </a:p>
          <a:p>
            <a:r>
              <a:rPr lang="en-US" dirty="0" smtClean="0"/>
              <a:t>(e) </a:t>
            </a:r>
            <a:r>
              <a:rPr lang="en-US" dirty="0" err="1" smtClean="0"/>
              <a:t>tỷ</a:t>
            </a:r>
            <a:r>
              <a:rPr lang="en-US" dirty="0" smtClean="0"/>
              <a:t> </a:t>
            </a:r>
            <a:r>
              <a:rPr lang="en-US" dirty="0" err="1" smtClean="0"/>
              <a:t>lệ</a:t>
            </a:r>
            <a:r>
              <a:rPr lang="en-US" dirty="0" smtClean="0"/>
              <a:t> </a:t>
            </a:r>
            <a:r>
              <a:rPr lang="en-US" dirty="0" err="1" smtClean="0"/>
              <a:t>sinh</a:t>
            </a:r>
            <a:r>
              <a:rPr lang="en-US" dirty="0" smtClean="0"/>
              <a:t> </a:t>
            </a:r>
            <a:r>
              <a:rPr lang="en-US" dirty="0" err="1" smtClean="0"/>
              <a:t>viên</a:t>
            </a:r>
            <a:r>
              <a:rPr lang="en-US" dirty="0" smtClean="0"/>
              <a:t> </a:t>
            </a:r>
            <a:r>
              <a:rPr lang="en-US" dirty="0" err="1" smtClean="0"/>
              <a:t>đại</a:t>
            </a:r>
            <a:r>
              <a:rPr lang="en-US" dirty="0" smtClean="0"/>
              <a:t> </a:t>
            </a:r>
            <a:r>
              <a:rPr lang="en-US" dirty="0" err="1" smtClean="0"/>
              <a:t>học</a:t>
            </a:r>
            <a:r>
              <a:rPr lang="en-US" dirty="0" smtClean="0"/>
              <a:t> </a:t>
            </a:r>
            <a:r>
              <a:rPr lang="en-US" dirty="0" err="1" smtClean="0"/>
              <a:t>tiếp</a:t>
            </a:r>
            <a:r>
              <a:rPr lang="en-US" dirty="0" smtClean="0"/>
              <a:t> </a:t>
            </a:r>
            <a:r>
              <a:rPr lang="en-US" dirty="0" err="1" smtClean="0"/>
              <a:t>tục</a:t>
            </a:r>
            <a:r>
              <a:rPr lang="en-US" dirty="0" smtClean="0"/>
              <a:t> </a:t>
            </a:r>
            <a:r>
              <a:rPr lang="en-US" dirty="0" err="1" smtClean="0"/>
              <a:t>học</a:t>
            </a:r>
            <a:r>
              <a:rPr lang="en-US" dirty="0" smtClean="0"/>
              <a:t> </a:t>
            </a:r>
            <a:r>
              <a:rPr lang="en-US" dirty="0" err="1" smtClean="0"/>
              <a:t>lên</a:t>
            </a:r>
            <a:r>
              <a:rPr lang="en-US" dirty="0" smtClean="0"/>
              <a:t> </a:t>
            </a:r>
            <a:r>
              <a:rPr lang="en-US" dirty="0" err="1" smtClean="0"/>
              <a:t>sau</a:t>
            </a:r>
            <a:r>
              <a:rPr lang="en-US" dirty="0" smtClean="0"/>
              <a:t> </a:t>
            </a:r>
            <a:r>
              <a:rPr lang="en-US" dirty="0" err="1" smtClean="0"/>
              <a:t>đại</a:t>
            </a:r>
            <a:r>
              <a:rPr lang="en-US" dirty="0" smtClean="0"/>
              <a:t> </a:t>
            </a:r>
            <a:r>
              <a:rPr lang="en-US" dirty="0" err="1" smtClean="0"/>
              <a:t>học</a:t>
            </a:r>
            <a:r>
              <a:rPr lang="en-US" dirty="0" smtClean="0"/>
              <a:t> 40:60 </a:t>
            </a:r>
            <a:r>
              <a:rPr lang="en-US" dirty="0" err="1" smtClean="0"/>
              <a:t>phần</a:t>
            </a:r>
            <a:r>
              <a:rPr lang="en-US" dirty="0" smtClean="0"/>
              <a:t> </a:t>
            </a:r>
            <a:r>
              <a:rPr lang="en-US" dirty="0" err="1" smtClean="0"/>
              <a:t>trăm</a:t>
            </a:r>
            <a:r>
              <a:rPr lang="en-US" dirty="0" smtClean="0"/>
              <a:t> </a:t>
            </a:r>
            <a:r>
              <a:rPr lang="en-US" dirty="0" err="1" smtClean="0"/>
              <a:t>vào</a:t>
            </a:r>
            <a:r>
              <a:rPr lang="en-US" dirty="0" smtClean="0"/>
              <a:t> </a:t>
            </a:r>
            <a:r>
              <a:rPr lang="en-US" dirty="0" err="1" smtClean="0"/>
              <a:t>năm</a:t>
            </a:r>
            <a:r>
              <a:rPr lang="en-US" dirty="0" smtClean="0"/>
              <a:t> 2015, </a:t>
            </a:r>
          </a:p>
          <a:p>
            <a:endParaRPr lang="en-MY" dirty="0"/>
          </a:p>
        </p:txBody>
      </p:sp>
      <p:pic>
        <p:nvPicPr>
          <p:cNvPr id="4" name="Picture 2"/>
          <p:cNvPicPr>
            <a:picLocks noChangeAspect="1" noChangeArrowheads="1"/>
          </p:cNvPicPr>
          <p:nvPr/>
        </p:nvPicPr>
        <p:blipFill>
          <a:blip r:embed="rId2" cstate="print"/>
          <a:srcRect/>
          <a:stretch>
            <a:fillRect/>
          </a:stretch>
        </p:blipFill>
        <p:spPr bwMode="auto">
          <a:xfrm>
            <a:off x="7696200" y="152400"/>
            <a:ext cx="1219200" cy="16192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7467600" cy="5410200"/>
          </a:xfrm>
        </p:spPr>
        <p:txBody>
          <a:bodyPr>
            <a:normAutofit/>
          </a:bodyPr>
          <a:lstStyle/>
          <a:p>
            <a:r>
              <a:rPr lang="en-US" dirty="0" smtClean="0"/>
              <a:t>(f) </a:t>
            </a:r>
            <a:r>
              <a:rPr lang="en-US" dirty="0" err="1" smtClean="0"/>
              <a:t>tăng</a:t>
            </a:r>
            <a:r>
              <a:rPr lang="en-US" dirty="0" smtClean="0"/>
              <a:t> </a:t>
            </a:r>
            <a:r>
              <a:rPr lang="en-US" dirty="0" err="1" smtClean="0"/>
              <a:t>tỷ</a:t>
            </a:r>
            <a:r>
              <a:rPr lang="en-US" dirty="0" smtClean="0"/>
              <a:t> </a:t>
            </a:r>
            <a:r>
              <a:rPr lang="en-US" dirty="0" err="1" smtClean="0"/>
              <a:t>lệ</a:t>
            </a:r>
            <a:r>
              <a:rPr lang="en-US" dirty="0" smtClean="0"/>
              <a:t> </a:t>
            </a:r>
            <a:r>
              <a:rPr lang="en-US" dirty="0" err="1" smtClean="0"/>
              <a:t>sinh</a:t>
            </a:r>
            <a:r>
              <a:rPr lang="en-US" dirty="0" smtClean="0"/>
              <a:t> </a:t>
            </a:r>
            <a:r>
              <a:rPr lang="en-US" dirty="0" err="1" smtClean="0"/>
              <a:t>viên</a:t>
            </a:r>
            <a:r>
              <a:rPr lang="en-US" dirty="0" smtClean="0"/>
              <a:t> </a:t>
            </a:r>
            <a:r>
              <a:rPr lang="en-US" dirty="0" err="1" smtClean="0"/>
              <a:t>quốc</a:t>
            </a:r>
            <a:r>
              <a:rPr lang="en-US" dirty="0" smtClean="0"/>
              <a:t> </a:t>
            </a:r>
            <a:r>
              <a:rPr lang="en-US" dirty="0" err="1" smtClean="0"/>
              <a:t>tế</a:t>
            </a:r>
            <a:r>
              <a:rPr lang="en-US" dirty="0" smtClean="0"/>
              <a:t> </a:t>
            </a:r>
            <a:r>
              <a:rPr lang="en-US" dirty="0" err="1" smtClean="0"/>
              <a:t>cấp</a:t>
            </a:r>
            <a:r>
              <a:rPr lang="en-US" dirty="0" smtClean="0"/>
              <a:t> </a:t>
            </a:r>
            <a:r>
              <a:rPr lang="en-US" dirty="0" err="1" smtClean="0"/>
              <a:t>độ</a:t>
            </a:r>
            <a:r>
              <a:rPr lang="en-US" dirty="0" smtClean="0"/>
              <a:t> </a:t>
            </a:r>
            <a:r>
              <a:rPr lang="en-US" dirty="0" err="1" smtClean="0"/>
              <a:t>sau</a:t>
            </a:r>
            <a:r>
              <a:rPr lang="en-US" dirty="0" smtClean="0"/>
              <a:t> ĐH, </a:t>
            </a:r>
            <a:r>
              <a:rPr lang="en-US" dirty="0" err="1" smtClean="0"/>
              <a:t>vd</a:t>
            </a:r>
            <a:r>
              <a:rPr lang="en-US" dirty="0" smtClean="0"/>
              <a:t>, 15,000 </a:t>
            </a:r>
            <a:r>
              <a:rPr lang="en-US" dirty="0" err="1" smtClean="0"/>
              <a:t>sinh</a:t>
            </a:r>
            <a:r>
              <a:rPr lang="en-US" dirty="0" smtClean="0"/>
              <a:t> </a:t>
            </a:r>
            <a:r>
              <a:rPr lang="en-US" dirty="0" err="1" smtClean="0"/>
              <a:t>viên</a:t>
            </a:r>
            <a:r>
              <a:rPr lang="en-US" dirty="0" smtClean="0"/>
              <a:t> </a:t>
            </a:r>
            <a:r>
              <a:rPr lang="en-US" dirty="0" err="1" smtClean="0"/>
              <a:t>đăng</a:t>
            </a:r>
            <a:r>
              <a:rPr lang="en-US" dirty="0" smtClean="0"/>
              <a:t> </a:t>
            </a:r>
            <a:r>
              <a:rPr lang="en-US" dirty="0" err="1" smtClean="0"/>
              <a:t>ký</a:t>
            </a:r>
            <a:r>
              <a:rPr lang="en-US" dirty="0" smtClean="0"/>
              <a:t> </a:t>
            </a:r>
            <a:r>
              <a:rPr lang="en-US" dirty="0" err="1" smtClean="0"/>
              <a:t>đến</a:t>
            </a:r>
            <a:r>
              <a:rPr lang="en-US" dirty="0" smtClean="0"/>
              <a:t> </a:t>
            </a:r>
            <a:r>
              <a:rPr lang="en-US" dirty="0" err="1" smtClean="0"/>
              <a:t>năm</a:t>
            </a:r>
            <a:r>
              <a:rPr lang="en-US" dirty="0" smtClean="0"/>
              <a:t> 2015, </a:t>
            </a:r>
          </a:p>
          <a:p>
            <a:r>
              <a:rPr lang="en-US" dirty="0" smtClean="0"/>
              <a:t>(g) </a:t>
            </a:r>
            <a:r>
              <a:rPr lang="en-US" dirty="0" err="1" smtClean="0"/>
              <a:t>thay</a:t>
            </a:r>
            <a:r>
              <a:rPr lang="en-US" dirty="0" smtClean="0"/>
              <a:t> </a:t>
            </a:r>
            <a:r>
              <a:rPr lang="en-US" dirty="0" err="1" smtClean="0"/>
              <a:t>đổi</a:t>
            </a:r>
            <a:r>
              <a:rPr lang="en-US" dirty="0" smtClean="0"/>
              <a:t> </a:t>
            </a:r>
            <a:r>
              <a:rPr lang="en-US" dirty="0" err="1" smtClean="0"/>
              <a:t>trong</a:t>
            </a:r>
            <a:r>
              <a:rPr lang="en-US" dirty="0" smtClean="0"/>
              <a:t> </a:t>
            </a:r>
            <a:r>
              <a:rPr lang="en-US" dirty="0" err="1" smtClean="0"/>
              <a:t>quản</a:t>
            </a:r>
            <a:r>
              <a:rPr lang="en-US" dirty="0" smtClean="0"/>
              <a:t> </a:t>
            </a:r>
            <a:r>
              <a:rPr lang="en-US" dirty="0" err="1" smtClean="0"/>
              <a:t>lý</a:t>
            </a:r>
            <a:r>
              <a:rPr lang="en-US" dirty="0" smtClean="0"/>
              <a:t> </a:t>
            </a:r>
            <a:r>
              <a:rPr lang="en-US" dirty="0" err="1" smtClean="0"/>
              <a:t>nhằm</a:t>
            </a:r>
            <a:r>
              <a:rPr lang="en-US" dirty="0" smtClean="0"/>
              <a:t> </a:t>
            </a:r>
            <a:r>
              <a:rPr lang="en-US" dirty="0" err="1" smtClean="0"/>
              <a:t>nâng</a:t>
            </a:r>
            <a:r>
              <a:rPr lang="en-US" dirty="0" smtClean="0"/>
              <a:t> </a:t>
            </a:r>
            <a:r>
              <a:rPr lang="en-US" dirty="0" err="1" smtClean="0"/>
              <a:t>cao</a:t>
            </a:r>
            <a:r>
              <a:rPr lang="en-US" dirty="0" smtClean="0"/>
              <a:t> </a:t>
            </a:r>
            <a:r>
              <a:rPr lang="en-US" dirty="0" err="1" smtClean="0"/>
              <a:t>trường</a:t>
            </a:r>
            <a:r>
              <a:rPr lang="en-US" dirty="0" smtClean="0"/>
              <a:t> </a:t>
            </a:r>
            <a:r>
              <a:rPr lang="en-US" dirty="0" err="1" smtClean="0"/>
              <a:t>đại</a:t>
            </a:r>
            <a:r>
              <a:rPr lang="en-US" dirty="0" smtClean="0"/>
              <a:t> </a:t>
            </a:r>
            <a:r>
              <a:rPr lang="en-US" dirty="0" err="1" smtClean="0"/>
              <a:t>học</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và</a:t>
            </a:r>
            <a:endParaRPr lang="en-US" dirty="0" smtClean="0"/>
          </a:p>
          <a:p>
            <a:r>
              <a:rPr lang="en-US" dirty="0" smtClean="0"/>
              <a:t>(h) </a:t>
            </a:r>
            <a:r>
              <a:rPr lang="en-US" dirty="0" err="1" smtClean="0"/>
              <a:t>tăng</a:t>
            </a:r>
            <a:r>
              <a:rPr lang="en-US" dirty="0" smtClean="0"/>
              <a:t> </a:t>
            </a:r>
            <a:r>
              <a:rPr lang="en-US" dirty="0" err="1" smtClean="0"/>
              <a:t>cường</a:t>
            </a:r>
            <a:r>
              <a:rPr lang="en-US" dirty="0" smtClean="0"/>
              <a:t> </a:t>
            </a:r>
            <a:r>
              <a:rPr lang="en-US" dirty="0" err="1" smtClean="0"/>
              <a:t>mối</a:t>
            </a:r>
            <a:r>
              <a:rPr lang="en-US" dirty="0" smtClean="0"/>
              <a:t> </a:t>
            </a:r>
            <a:r>
              <a:rPr lang="en-US" dirty="0" err="1" smtClean="0"/>
              <a:t>quan</a:t>
            </a:r>
            <a:r>
              <a:rPr lang="en-US" dirty="0" smtClean="0"/>
              <a:t> </a:t>
            </a:r>
            <a:r>
              <a:rPr lang="en-US" dirty="0" err="1" smtClean="0"/>
              <a:t>hệ</a:t>
            </a:r>
            <a:r>
              <a:rPr lang="en-US" dirty="0" smtClean="0"/>
              <a:t> </a:t>
            </a:r>
            <a:r>
              <a:rPr lang="en-US" dirty="0" err="1" smtClean="0"/>
              <a:t>trường</a:t>
            </a:r>
            <a:r>
              <a:rPr lang="en-US" dirty="0" smtClean="0"/>
              <a:t> </a:t>
            </a:r>
            <a:r>
              <a:rPr lang="en-US" dirty="0" err="1" smtClean="0"/>
              <a:t>đại</a:t>
            </a:r>
            <a:r>
              <a:rPr lang="en-US" dirty="0" smtClean="0"/>
              <a:t> </a:t>
            </a:r>
            <a:r>
              <a:rPr lang="en-US" dirty="0" err="1" smtClean="0"/>
              <a:t>học</a:t>
            </a:r>
            <a:r>
              <a:rPr lang="en-US" dirty="0" smtClean="0"/>
              <a:t>- </a:t>
            </a:r>
            <a:r>
              <a:rPr lang="en-US" dirty="0" err="1" smtClean="0"/>
              <a:t>doanh</a:t>
            </a:r>
            <a:r>
              <a:rPr lang="en-US" dirty="0" smtClean="0"/>
              <a:t> </a:t>
            </a:r>
            <a:r>
              <a:rPr lang="en-US" dirty="0" err="1" smtClean="0"/>
              <a:t>nghiệp</a:t>
            </a:r>
            <a:r>
              <a:rPr lang="en-US" dirty="0" smtClean="0"/>
              <a:t>.</a:t>
            </a:r>
          </a:p>
        </p:txBody>
      </p:sp>
      <p:pic>
        <p:nvPicPr>
          <p:cNvPr id="4" name="Picture 2"/>
          <p:cNvPicPr>
            <a:picLocks noChangeAspect="1" noChangeArrowheads="1"/>
          </p:cNvPicPr>
          <p:nvPr/>
        </p:nvPicPr>
        <p:blipFill>
          <a:blip r:embed="rId2" cstate="print"/>
          <a:srcRect/>
          <a:stretch>
            <a:fillRect/>
          </a:stretch>
        </p:blipFill>
        <p:spPr bwMode="auto">
          <a:xfrm>
            <a:off x="7696200" y="152400"/>
            <a:ext cx="1219200" cy="16192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543800" cy="5029200"/>
          </a:xfrm>
        </p:spPr>
        <p:txBody>
          <a:bodyPr>
            <a:normAutofit/>
          </a:bodyPr>
          <a:lstStyle/>
          <a:p>
            <a:pPr>
              <a:buNone/>
            </a:pPr>
            <a:r>
              <a:rPr lang="en-US" dirty="0" smtClean="0"/>
              <a:t> </a:t>
            </a:r>
            <a:endParaRPr lang="en-MY" dirty="0" smtClean="0"/>
          </a:p>
          <a:p>
            <a:r>
              <a:rPr lang="en-US" dirty="0" err="1" smtClean="0"/>
              <a:t>Việc</a:t>
            </a:r>
            <a:r>
              <a:rPr lang="en-US" dirty="0" smtClean="0"/>
              <a:t> </a:t>
            </a:r>
            <a:r>
              <a:rPr lang="en-US" dirty="0" err="1" smtClean="0"/>
              <a:t>chuyển</a:t>
            </a:r>
            <a:r>
              <a:rPr lang="en-US" dirty="0" smtClean="0"/>
              <a:t> sang </a:t>
            </a:r>
            <a:r>
              <a:rPr lang="en-US" dirty="0" err="1" smtClean="0"/>
              <a:t>đại</a:t>
            </a:r>
            <a:r>
              <a:rPr lang="en-US" dirty="0" smtClean="0"/>
              <a:t> </a:t>
            </a:r>
            <a:r>
              <a:rPr lang="en-US" dirty="0" err="1" smtClean="0"/>
              <a:t>học</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đang</a:t>
            </a:r>
            <a:r>
              <a:rPr lang="en-US" dirty="0" smtClean="0"/>
              <a:t> </a:t>
            </a:r>
            <a:r>
              <a:rPr lang="en-US" dirty="0" err="1" smtClean="0"/>
              <a:t>tạo</a:t>
            </a:r>
            <a:r>
              <a:rPr lang="en-US" dirty="0" smtClean="0"/>
              <a:t> </a:t>
            </a:r>
            <a:r>
              <a:rPr lang="en-US" dirty="0" err="1" smtClean="0"/>
              <a:t>ra</a:t>
            </a:r>
            <a:r>
              <a:rPr lang="en-US" dirty="0" smtClean="0"/>
              <a:t> </a:t>
            </a:r>
            <a:r>
              <a:rPr lang="en-US" dirty="0" err="1" smtClean="0"/>
              <a:t>nhiều</a:t>
            </a:r>
            <a:r>
              <a:rPr lang="en-US" dirty="0" smtClean="0"/>
              <a:t> </a:t>
            </a:r>
            <a:r>
              <a:rPr lang="en-US" dirty="0" err="1" smtClean="0"/>
              <a:t>thách</a:t>
            </a:r>
            <a:r>
              <a:rPr lang="en-US" dirty="0" smtClean="0"/>
              <a:t> </a:t>
            </a:r>
            <a:r>
              <a:rPr lang="en-US" dirty="0" err="1" smtClean="0"/>
              <a:t>thức</a:t>
            </a:r>
            <a:r>
              <a:rPr lang="en-US" dirty="0" smtClean="0"/>
              <a:t> </a:t>
            </a:r>
            <a:r>
              <a:rPr lang="en-US" dirty="0" err="1" smtClean="0"/>
              <a:t>cho</a:t>
            </a:r>
            <a:r>
              <a:rPr lang="en-US" dirty="0" smtClean="0"/>
              <a:t> </a:t>
            </a:r>
            <a:r>
              <a:rPr lang="en-US" dirty="0" err="1" smtClean="0"/>
              <a:t>cả</a:t>
            </a:r>
            <a:r>
              <a:rPr lang="en-US" dirty="0" smtClean="0"/>
              <a:t> </a:t>
            </a:r>
            <a:r>
              <a:rPr lang="en-US" dirty="0" err="1" smtClean="0"/>
              <a:t>nhà</a:t>
            </a:r>
            <a:r>
              <a:rPr lang="en-US" dirty="0" smtClean="0"/>
              <a:t> </a:t>
            </a:r>
            <a:r>
              <a:rPr lang="en-US" dirty="0" err="1" smtClean="0"/>
              <a:t>quản</a:t>
            </a:r>
            <a:r>
              <a:rPr lang="en-US" dirty="0" smtClean="0"/>
              <a:t> </a:t>
            </a:r>
            <a:r>
              <a:rPr lang="en-US" dirty="0" err="1" smtClean="0"/>
              <a:t>lý</a:t>
            </a:r>
            <a:r>
              <a:rPr lang="en-US" dirty="0" smtClean="0"/>
              <a:t> </a:t>
            </a:r>
            <a:r>
              <a:rPr lang="en-US" dirty="0" err="1" smtClean="0"/>
              <a:t>và</a:t>
            </a:r>
            <a:r>
              <a:rPr lang="en-US" dirty="0" smtClean="0"/>
              <a:t> </a:t>
            </a:r>
            <a:r>
              <a:rPr lang="en-US" dirty="0" err="1" smtClean="0"/>
              <a:t>đội</a:t>
            </a:r>
            <a:r>
              <a:rPr lang="en-US" dirty="0" smtClean="0"/>
              <a:t> </a:t>
            </a:r>
            <a:r>
              <a:rPr lang="en-US" dirty="0" err="1" smtClean="0"/>
              <a:t>ngũ</a:t>
            </a:r>
            <a:r>
              <a:rPr lang="en-US" dirty="0" smtClean="0"/>
              <a:t> </a:t>
            </a:r>
            <a:r>
              <a:rPr lang="en-US" dirty="0" err="1" smtClean="0"/>
              <a:t>giảng</a:t>
            </a:r>
            <a:r>
              <a:rPr lang="en-US" dirty="0" smtClean="0"/>
              <a:t> </a:t>
            </a:r>
            <a:r>
              <a:rPr lang="en-US" dirty="0" err="1" smtClean="0"/>
              <a:t>viên</a:t>
            </a:r>
            <a:r>
              <a:rPr lang="en-US" dirty="0" smtClean="0"/>
              <a:t>.</a:t>
            </a:r>
          </a:p>
          <a:p>
            <a:r>
              <a:rPr lang="en-US" dirty="0" err="1" smtClean="0"/>
              <a:t>Nỗ</a:t>
            </a:r>
            <a:r>
              <a:rPr lang="en-US" dirty="0" smtClean="0"/>
              <a:t> </a:t>
            </a:r>
            <a:r>
              <a:rPr lang="en-US" dirty="0" err="1" smtClean="0"/>
              <a:t>lực</a:t>
            </a:r>
            <a:r>
              <a:rPr lang="en-US" dirty="0" smtClean="0"/>
              <a:t> </a:t>
            </a:r>
            <a:r>
              <a:rPr lang="en-US" dirty="0" err="1" smtClean="0"/>
              <a:t>hướng</a:t>
            </a:r>
            <a:r>
              <a:rPr lang="en-US" dirty="0" smtClean="0"/>
              <a:t> </a:t>
            </a:r>
            <a:r>
              <a:rPr lang="en-US" dirty="0" err="1" smtClean="0"/>
              <a:t>tới</a:t>
            </a:r>
            <a:r>
              <a:rPr lang="en-US" dirty="0" smtClean="0"/>
              <a:t> </a:t>
            </a:r>
            <a:r>
              <a:rPr lang="en-US" dirty="0" err="1" smtClean="0"/>
              <a:t>cân</a:t>
            </a:r>
            <a:r>
              <a:rPr lang="en-US" dirty="0" smtClean="0"/>
              <a:t> </a:t>
            </a:r>
            <a:r>
              <a:rPr lang="en-US" dirty="0" err="1" smtClean="0"/>
              <a:t>bằng</a:t>
            </a:r>
            <a:r>
              <a:rPr lang="en-US" dirty="0" smtClean="0"/>
              <a:t> </a:t>
            </a:r>
            <a:r>
              <a:rPr lang="en-US" dirty="0" err="1" smtClean="0"/>
              <a:t>chức</a:t>
            </a:r>
            <a:r>
              <a:rPr lang="en-US" dirty="0" smtClean="0"/>
              <a:t> </a:t>
            </a:r>
            <a:r>
              <a:rPr lang="en-US" dirty="0" err="1" smtClean="0"/>
              <a:t>năng</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và</a:t>
            </a:r>
            <a:r>
              <a:rPr lang="en-US" dirty="0" smtClean="0"/>
              <a:t> </a:t>
            </a:r>
            <a:r>
              <a:rPr lang="en-US" dirty="0" err="1" smtClean="0"/>
              <a:t>giảng</a:t>
            </a:r>
            <a:r>
              <a:rPr lang="en-US" dirty="0" smtClean="0"/>
              <a:t> </a:t>
            </a:r>
            <a:r>
              <a:rPr lang="en-US" dirty="0" err="1" smtClean="0"/>
              <a:t>dạy</a:t>
            </a:r>
            <a:r>
              <a:rPr lang="en-US" dirty="0" smtClean="0"/>
              <a:t> </a:t>
            </a:r>
            <a:r>
              <a:rPr lang="en-US" dirty="0" err="1" smtClean="0"/>
              <a:t>có</a:t>
            </a:r>
            <a:r>
              <a:rPr lang="en-US" dirty="0" smtClean="0"/>
              <a:t> </a:t>
            </a:r>
            <a:r>
              <a:rPr lang="en-US" dirty="0" err="1" smtClean="0"/>
              <a:t>thể</a:t>
            </a:r>
            <a:r>
              <a:rPr lang="en-US" dirty="0" smtClean="0"/>
              <a:t> </a:t>
            </a:r>
            <a:r>
              <a:rPr lang="en-US" dirty="0" err="1" smtClean="0"/>
              <a:t>là</a:t>
            </a:r>
            <a:r>
              <a:rPr lang="en-US" dirty="0" smtClean="0"/>
              <a:t> </a:t>
            </a:r>
            <a:r>
              <a:rPr lang="en-US" dirty="0" err="1" smtClean="0"/>
              <a:t>một</a:t>
            </a:r>
            <a:r>
              <a:rPr lang="en-US" dirty="0" smtClean="0"/>
              <a:t> </a:t>
            </a:r>
            <a:r>
              <a:rPr lang="en-US" dirty="0" err="1" smtClean="0"/>
              <a:t>thách</a:t>
            </a:r>
            <a:r>
              <a:rPr lang="en-US" dirty="0" smtClean="0"/>
              <a:t> </a:t>
            </a:r>
            <a:r>
              <a:rPr lang="en-US" dirty="0" err="1" smtClean="0"/>
              <a:t>thức</a:t>
            </a:r>
            <a:r>
              <a:rPr lang="en-US" dirty="0" smtClean="0"/>
              <a:t> </a:t>
            </a:r>
            <a:r>
              <a:rPr lang="en-US" dirty="0" err="1" smtClean="0"/>
              <a:t>nhưng</a:t>
            </a:r>
            <a:r>
              <a:rPr lang="en-US" dirty="0" smtClean="0"/>
              <a:t> </a:t>
            </a:r>
            <a:r>
              <a:rPr lang="en-US" dirty="0" err="1" smtClean="0"/>
              <a:t>phải</a:t>
            </a:r>
            <a:r>
              <a:rPr lang="en-US" dirty="0" smtClean="0"/>
              <a:t> </a:t>
            </a:r>
            <a:r>
              <a:rPr lang="en-US" dirty="0" err="1" smtClean="0"/>
              <a:t>được</a:t>
            </a:r>
            <a:r>
              <a:rPr lang="en-US" dirty="0" smtClean="0"/>
              <a:t> </a:t>
            </a:r>
            <a:r>
              <a:rPr lang="en-US" dirty="0" err="1" smtClean="0"/>
              <a:t>quan</a:t>
            </a:r>
            <a:r>
              <a:rPr lang="en-US" dirty="0" smtClean="0"/>
              <a:t> </a:t>
            </a:r>
            <a:r>
              <a:rPr lang="en-US" dirty="0" err="1" smtClean="0"/>
              <a:t>tâm</a:t>
            </a:r>
            <a:r>
              <a:rPr lang="en-US" dirty="0" smtClean="0"/>
              <a:t> </a:t>
            </a:r>
            <a:r>
              <a:rPr lang="en-US" dirty="0" err="1" smtClean="0"/>
              <a:t>nhiều</a:t>
            </a:r>
            <a:r>
              <a:rPr lang="en-US" dirty="0" smtClean="0"/>
              <a:t> </a:t>
            </a:r>
            <a:r>
              <a:rPr lang="en-US" dirty="0" err="1" smtClean="0"/>
              <a:t>vì</a:t>
            </a:r>
            <a:r>
              <a:rPr lang="en-US" dirty="0" smtClean="0"/>
              <a:t> </a:t>
            </a:r>
            <a:r>
              <a:rPr lang="en-US" dirty="0" err="1" smtClean="0"/>
              <a:t>một</a:t>
            </a:r>
            <a:r>
              <a:rPr lang="en-US" dirty="0" smtClean="0"/>
              <a:t> </a:t>
            </a:r>
            <a:r>
              <a:rPr lang="en-US" dirty="0" err="1" smtClean="0"/>
              <a:t>cơ</a:t>
            </a:r>
            <a:r>
              <a:rPr lang="en-US" dirty="0" smtClean="0"/>
              <a:t> </a:t>
            </a:r>
            <a:r>
              <a:rPr lang="en-US" dirty="0" err="1" smtClean="0"/>
              <a:t>sở</a:t>
            </a:r>
            <a:r>
              <a:rPr lang="en-US" dirty="0" smtClean="0"/>
              <a:t> </a:t>
            </a:r>
            <a:r>
              <a:rPr lang="en-US" dirty="0" err="1" smtClean="0"/>
              <a:t>giáo</a:t>
            </a:r>
            <a:r>
              <a:rPr lang="en-US" dirty="0" smtClean="0"/>
              <a:t> </a:t>
            </a:r>
            <a:r>
              <a:rPr lang="en-US" dirty="0" err="1" smtClean="0"/>
              <a:t>dục</a:t>
            </a:r>
            <a:r>
              <a:rPr lang="en-US" dirty="0" smtClean="0"/>
              <a:t> </a:t>
            </a:r>
            <a:r>
              <a:rPr lang="en-US" dirty="0" err="1" smtClean="0"/>
              <a:t>tạo</a:t>
            </a:r>
            <a:r>
              <a:rPr lang="en-US" dirty="0" smtClean="0"/>
              <a:t> </a:t>
            </a:r>
            <a:r>
              <a:rPr lang="en-US" dirty="0" err="1" smtClean="0"/>
              <a:t>ra</a:t>
            </a:r>
            <a:r>
              <a:rPr lang="en-US" dirty="0" smtClean="0"/>
              <a:t> tri </a:t>
            </a:r>
            <a:r>
              <a:rPr lang="en-US" dirty="0" err="1" smtClean="0"/>
              <a:t>thức</a:t>
            </a:r>
            <a:r>
              <a:rPr lang="en-US" dirty="0" smtClean="0"/>
              <a:t> </a:t>
            </a:r>
            <a:r>
              <a:rPr lang="en-US" dirty="0" err="1" smtClean="0"/>
              <a:t>mới</a:t>
            </a:r>
            <a:r>
              <a:rPr lang="en-US" dirty="0" smtClean="0"/>
              <a:t> song song </a:t>
            </a:r>
            <a:r>
              <a:rPr lang="en-US" dirty="0" err="1" smtClean="0"/>
              <a:t>với</a:t>
            </a:r>
            <a:r>
              <a:rPr lang="en-US" dirty="0" smtClean="0"/>
              <a:t> </a:t>
            </a:r>
            <a:r>
              <a:rPr lang="en-US" dirty="0" err="1" smtClean="0"/>
              <a:t>vai</a:t>
            </a:r>
            <a:r>
              <a:rPr lang="en-US" dirty="0" smtClean="0"/>
              <a:t> </a:t>
            </a:r>
            <a:r>
              <a:rPr lang="en-US" dirty="0" err="1" smtClean="0"/>
              <a:t>trò</a:t>
            </a:r>
            <a:r>
              <a:rPr lang="en-US" dirty="0" smtClean="0"/>
              <a:t> </a:t>
            </a:r>
            <a:r>
              <a:rPr lang="en-US" dirty="0" err="1" smtClean="0"/>
              <a:t>của</a:t>
            </a:r>
            <a:r>
              <a:rPr lang="en-US" dirty="0" smtClean="0"/>
              <a:t> </a:t>
            </a:r>
            <a:r>
              <a:rPr lang="en-US" dirty="0" err="1" smtClean="0"/>
              <a:t>nó</a:t>
            </a:r>
            <a:r>
              <a:rPr lang="en-US" dirty="0" smtClean="0"/>
              <a:t> </a:t>
            </a:r>
            <a:r>
              <a:rPr lang="en-US" dirty="0" err="1" smtClean="0"/>
              <a:t>trong</a:t>
            </a:r>
            <a:r>
              <a:rPr lang="en-US" dirty="0" smtClean="0"/>
              <a:t> </a:t>
            </a:r>
            <a:r>
              <a:rPr lang="en-US" dirty="0" err="1" smtClean="0"/>
              <a:t>việc</a:t>
            </a:r>
            <a:r>
              <a:rPr lang="en-US" dirty="0" smtClean="0"/>
              <a:t> </a:t>
            </a:r>
            <a:r>
              <a:rPr lang="en-US" dirty="0" err="1" smtClean="0"/>
              <a:t>phổ</a:t>
            </a:r>
            <a:r>
              <a:rPr lang="en-US" dirty="0" smtClean="0"/>
              <a:t> </a:t>
            </a:r>
            <a:r>
              <a:rPr lang="en-US" dirty="0" err="1" smtClean="0"/>
              <a:t>biến</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vì</a:t>
            </a:r>
            <a:r>
              <a:rPr lang="en-US" dirty="0" smtClean="0"/>
              <a:t> </a:t>
            </a:r>
            <a:r>
              <a:rPr lang="en-US" dirty="0" err="1" smtClean="0"/>
              <a:t>lợi</a:t>
            </a:r>
            <a:r>
              <a:rPr lang="en-US" dirty="0" smtClean="0"/>
              <a:t> </a:t>
            </a:r>
            <a:r>
              <a:rPr lang="en-US" dirty="0" err="1" smtClean="0"/>
              <a:t>ích</a:t>
            </a:r>
            <a:r>
              <a:rPr lang="en-US" dirty="0" smtClean="0"/>
              <a:t> </a:t>
            </a:r>
            <a:r>
              <a:rPr lang="en-US" dirty="0" err="1" smtClean="0"/>
              <a:t>xã</a:t>
            </a:r>
            <a:r>
              <a:rPr lang="en-US" dirty="0" smtClean="0"/>
              <a:t> </a:t>
            </a:r>
            <a:r>
              <a:rPr lang="en-US" dirty="0" err="1" smtClean="0"/>
              <a:t>hội</a:t>
            </a:r>
            <a:r>
              <a:rPr lang="en-US" dirty="0" smtClean="0"/>
              <a:t>.</a:t>
            </a:r>
          </a:p>
          <a:p>
            <a:pPr>
              <a:buNone/>
            </a:pPr>
            <a:r>
              <a:rPr lang="en-US" dirty="0" smtClean="0"/>
              <a:t>	</a:t>
            </a:r>
            <a:endParaRPr lang="en-MY" dirty="0"/>
          </a:p>
        </p:txBody>
      </p:sp>
      <p:sp>
        <p:nvSpPr>
          <p:cNvPr id="3" name="Title 2"/>
          <p:cNvSpPr>
            <a:spLocks noGrp="1"/>
          </p:cNvSpPr>
          <p:nvPr>
            <p:ph type="title"/>
          </p:nvPr>
        </p:nvSpPr>
        <p:spPr/>
        <p:txBody>
          <a:bodyPr>
            <a:normAutofit fontScale="90000"/>
          </a:bodyPr>
          <a:lstStyle/>
          <a:p>
            <a:pPr algn="ctr"/>
            <a:r>
              <a:rPr lang="en-US" dirty="0" smtClean="0">
                <a:solidFill>
                  <a:schemeClr val="tx1"/>
                </a:solidFill>
              </a:rPr>
              <a:t>5. </a:t>
            </a:r>
            <a:r>
              <a:rPr lang="en-US" dirty="0" err="1" smtClean="0">
                <a:solidFill>
                  <a:schemeClr val="tx1"/>
                </a:solidFill>
              </a:rPr>
              <a:t>Kết</a:t>
            </a:r>
            <a:r>
              <a:rPr lang="en-US" dirty="0" smtClean="0">
                <a:solidFill>
                  <a:schemeClr val="tx1"/>
                </a:solidFill>
              </a:rPr>
              <a:t> </a:t>
            </a:r>
            <a:r>
              <a:rPr lang="en-US" dirty="0" err="1" smtClean="0">
                <a:solidFill>
                  <a:schemeClr val="tx1"/>
                </a:solidFill>
              </a:rPr>
              <a:t>luận</a:t>
            </a:r>
            <a:r>
              <a:rPr lang="en-MY" dirty="0" smtClean="0">
                <a:solidFill>
                  <a:schemeClr val="tx1"/>
                </a:solidFill>
              </a:rPr>
              <a:t/>
            </a:r>
            <a:br>
              <a:rPr lang="en-MY" dirty="0" smtClean="0">
                <a:solidFill>
                  <a:schemeClr val="tx1"/>
                </a:solidFill>
              </a:rPr>
            </a:br>
            <a:endParaRPr lang="en-MY"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7543800" y="533400"/>
            <a:ext cx="1219200" cy="16192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err="1" smtClean="0"/>
              <a:t>Lời</a:t>
            </a:r>
            <a:r>
              <a:rPr lang="en-GB" b="1" dirty="0" smtClean="0"/>
              <a:t> </a:t>
            </a:r>
            <a:r>
              <a:rPr lang="en-GB" b="1" dirty="0" err="1" smtClean="0"/>
              <a:t>cảm</a:t>
            </a:r>
            <a:r>
              <a:rPr lang="en-GB" b="1" dirty="0" smtClean="0"/>
              <a:t> </a:t>
            </a:r>
            <a:r>
              <a:rPr lang="en-GB" b="1" dirty="0" err="1" smtClean="0"/>
              <a:t>ơn</a:t>
            </a:r>
            <a:r>
              <a:rPr lang="en-US" dirty="0" smtClean="0"/>
              <a:t>:</a:t>
            </a:r>
            <a:endParaRPr lang="en-MY" dirty="0" smtClean="0"/>
          </a:p>
          <a:p>
            <a:r>
              <a:rPr lang="en-US" dirty="0" smtClean="0"/>
              <a:t> </a:t>
            </a:r>
            <a:endParaRPr lang="en-MY" dirty="0" smtClean="0"/>
          </a:p>
          <a:p>
            <a:r>
              <a:rPr lang="en-US" dirty="0" err="1" smtClean="0"/>
              <a:t>Chúng</a:t>
            </a:r>
            <a:r>
              <a:rPr lang="en-US" dirty="0" smtClean="0"/>
              <a:t> </a:t>
            </a:r>
            <a:r>
              <a:rPr lang="en-US" dirty="0" err="1" smtClean="0"/>
              <a:t>tôi</a:t>
            </a:r>
            <a:r>
              <a:rPr lang="en-US" dirty="0" smtClean="0"/>
              <a:t> </a:t>
            </a:r>
            <a:r>
              <a:rPr lang="en-US" dirty="0" err="1" smtClean="0"/>
              <a:t>xin</a:t>
            </a:r>
            <a:r>
              <a:rPr lang="en-US" dirty="0" smtClean="0"/>
              <a:t> </a:t>
            </a:r>
            <a:r>
              <a:rPr lang="en-US" dirty="0" err="1" smtClean="0"/>
              <a:t>chân</a:t>
            </a:r>
            <a:r>
              <a:rPr lang="en-US" dirty="0" smtClean="0"/>
              <a:t> </a:t>
            </a:r>
            <a:r>
              <a:rPr lang="en-US" dirty="0" err="1" smtClean="0"/>
              <a:t>thành</a:t>
            </a:r>
            <a:r>
              <a:rPr lang="en-US" dirty="0" smtClean="0"/>
              <a:t> </a:t>
            </a:r>
            <a:r>
              <a:rPr lang="en-US" dirty="0" err="1" smtClean="0"/>
              <a:t>cảm</a:t>
            </a:r>
            <a:r>
              <a:rPr lang="en-US" dirty="0" smtClean="0"/>
              <a:t> </a:t>
            </a:r>
            <a:r>
              <a:rPr lang="en-US" dirty="0" err="1" smtClean="0"/>
              <a:t>ơn</a:t>
            </a:r>
            <a:r>
              <a:rPr lang="en-US" dirty="0" smtClean="0"/>
              <a:t> </a:t>
            </a:r>
            <a:r>
              <a:rPr lang="en-US" dirty="0" err="1" smtClean="0"/>
              <a:t>trường</a:t>
            </a:r>
            <a:r>
              <a:rPr lang="en-US" dirty="0" smtClean="0"/>
              <a:t> ĐH </a:t>
            </a:r>
            <a:r>
              <a:rPr lang="en-US" dirty="0" err="1" smtClean="0"/>
              <a:t>đã</a:t>
            </a:r>
            <a:r>
              <a:rPr lang="en-US" dirty="0" smtClean="0"/>
              <a:t> </a:t>
            </a:r>
            <a:r>
              <a:rPr lang="en-US" dirty="0" err="1" smtClean="0"/>
              <a:t>tài</a:t>
            </a:r>
            <a:r>
              <a:rPr lang="en-US" dirty="0" smtClean="0"/>
              <a:t> </a:t>
            </a:r>
            <a:r>
              <a:rPr lang="en-US" dirty="0" err="1" smtClean="0"/>
              <a:t>trợ</a:t>
            </a:r>
            <a:r>
              <a:rPr lang="en-US" dirty="0" smtClean="0"/>
              <a:t> </a:t>
            </a:r>
            <a:r>
              <a:rPr lang="en-US" dirty="0" err="1" smtClean="0"/>
              <a:t>cho</a:t>
            </a:r>
            <a:r>
              <a:rPr lang="en-US" dirty="0" smtClean="0"/>
              <a:t> </a:t>
            </a:r>
            <a:r>
              <a:rPr lang="en-US" dirty="0" err="1" smtClean="0"/>
              <a:t>nghiên</a:t>
            </a:r>
            <a:r>
              <a:rPr lang="en-US" dirty="0" smtClean="0"/>
              <a:t> </a:t>
            </a:r>
            <a:r>
              <a:rPr lang="en-US" dirty="0" err="1" smtClean="0"/>
              <a:t>cứu</a:t>
            </a:r>
            <a:r>
              <a:rPr lang="en-US" dirty="0" smtClean="0"/>
              <a:t> UKM-GPP-PPKK-7-2010. 	</a:t>
            </a:r>
            <a:endParaRPr lang="en-MY" dirty="0" smtClean="0"/>
          </a:p>
          <a:p>
            <a:endParaRPr lang="en-US" dirty="0" smtClean="0"/>
          </a:p>
          <a:p>
            <a:endParaRPr lang="en-MY" dirty="0"/>
          </a:p>
        </p:txBody>
      </p:sp>
      <p:sp>
        <p:nvSpPr>
          <p:cNvPr id="3" name="Title 2"/>
          <p:cNvSpPr>
            <a:spLocks noGrp="1"/>
          </p:cNvSpPr>
          <p:nvPr>
            <p:ph type="title"/>
          </p:nvPr>
        </p:nvSpPr>
        <p:spPr/>
        <p:txBody>
          <a:bodyPr/>
          <a:lstStyle/>
          <a:p>
            <a:endParaRPr lang="en-MY"/>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7086600" cy="5638800"/>
          </a:xfrm>
        </p:spPr>
        <p:txBody>
          <a:bodyPr>
            <a:normAutofit fontScale="92500"/>
          </a:bodyPr>
          <a:lstStyle/>
          <a:p>
            <a:r>
              <a:rPr lang="en-US" dirty="0" err="1" smtClean="0"/>
              <a:t>Nhiệm</a:t>
            </a:r>
            <a:r>
              <a:rPr lang="en-US" dirty="0" smtClean="0"/>
              <a:t> </a:t>
            </a:r>
            <a:r>
              <a:rPr lang="en-US" dirty="0" err="1" smtClean="0"/>
              <a:t>vụ</a:t>
            </a:r>
            <a:r>
              <a:rPr lang="en-US" dirty="0" smtClean="0"/>
              <a:t> </a:t>
            </a:r>
            <a:r>
              <a:rPr lang="en-US" dirty="0" err="1" smtClean="0"/>
              <a:t>của</a:t>
            </a:r>
            <a:r>
              <a:rPr lang="en-US" dirty="0" smtClean="0"/>
              <a:t> </a:t>
            </a:r>
            <a:r>
              <a:rPr lang="en-US" dirty="0" err="1" smtClean="0"/>
              <a:t>trường</a:t>
            </a:r>
            <a:r>
              <a:rPr lang="en-US" dirty="0" smtClean="0"/>
              <a:t> </a:t>
            </a:r>
            <a:r>
              <a:rPr lang="en-US" dirty="0" err="1" smtClean="0"/>
              <a:t>đại</a:t>
            </a:r>
            <a:r>
              <a:rPr lang="en-US" dirty="0" smtClean="0"/>
              <a:t> </a:t>
            </a:r>
            <a:r>
              <a:rPr lang="en-US" dirty="0" err="1" smtClean="0"/>
              <a:t>học</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chuyển</a:t>
            </a:r>
            <a:r>
              <a:rPr lang="en-US" dirty="0" smtClean="0"/>
              <a:t> </a:t>
            </a:r>
            <a:r>
              <a:rPr lang="en-US" dirty="0" err="1" smtClean="0"/>
              <a:t>đổi</a:t>
            </a:r>
            <a:r>
              <a:rPr lang="en-US" dirty="0" smtClean="0"/>
              <a:t> </a:t>
            </a:r>
            <a:r>
              <a:rPr lang="en-US" dirty="0" err="1" smtClean="0"/>
              <a:t>trường</a:t>
            </a:r>
            <a:r>
              <a:rPr lang="en-US" dirty="0" smtClean="0"/>
              <a:t> </a:t>
            </a:r>
            <a:r>
              <a:rPr lang="en-US" dirty="0" err="1" smtClean="0"/>
              <a:t>đại</a:t>
            </a:r>
            <a:r>
              <a:rPr lang="en-US" dirty="0" smtClean="0"/>
              <a:t> </a:t>
            </a:r>
            <a:r>
              <a:rPr lang="en-US" dirty="0" err="1" smtClean="0"/>
              <a:t>học</a:t>
            </a:r>
            <a:r>
              <a:rPr lang="en-US" dirty="0" smtClean="0"/>
              <a:t> </a:t>
            </a:r>
            <a:r>
              <a:rPr lang="en-US" dirty="0" err="1" smtClean="0"/>
              <a:t>theo</a:t>
            </a:r>
            <a:r>
              <a:rPr lang="en-US" dirty="0" smtClean="0"/>
              <a:t> </a:t>
            </a:r>
            <a:r>
              <a:rPr lang="en-US" dirty="0" err="1" smtClean="0"/>
              <a:t>hướng</a:t>
            </a:r>
            <a:r>
              <a:rPr lang="en-US" dirty="0" smtClean="0"/>
              <a:t> </a:t>
            </a:r>
            <a:r>
              <a:rPr lang="en-US" dirty="0" err="1" smtClean="0"/>
              <a:t>nghiên</a:t>
            </a:r>
            <a:r>
              <a:rPr lang="en-US" dirty="0" smtClean="0"/>
              <a:t> </a:t>
            </a:r>
            <a:r>
              <a:rPr lang="en-US" dirty="0" err="1" smtClean="0"/>
              <a:t>cứu</a:t>
            </a:r>
            <a:r>
              <a:rPr lang="en-US" dirty="0" smtClean="0"/>
              <a:t> </a:t>
            </a:r>
            <a:r>
              <a:rPr lang="en-US" dirty="0" smtClean="0">
                <a:sym typeface="Wingdings" pitchFamily="2" charset="2"/>
              </a:rPr>
              <a:t></a:t>
            </a:r>
            <a:r>
              <a:rPr lang="en-US" dirty="0" smtClean="0"/>
              <a:t> </a:t>
            </a:r>
            <a:r>
              <a:rPr lang="en-US" dirty="0" err="1" smtClean="0"/>
              <a:t>nâng</a:t>
            </a:r>
            <a:r>
              <a:rPr lang="en-US" dirty="0" smtClean="0"/>
              <a:t> </a:t>
            </a:r>
            <a:r>
              <a:rPr lang="en-US" dirty="0" err="1" smtClean="0"/>
              <a:t>cao</a:t>
            </a:r>
            <a:r>
              <a:rPr lang="en-US" dirty="0" smtClean="0"/>
              <a:t> </a:t>
            </a:r>
            <a:r>
              <a:rPr lang="en-US" dirty="0" err="1" smtClean="0"/>
              <a:t>kết</a:t>
            </a:r>
            <a:r>
              <a:rPr lang="en-US" dirty="0" smtClean="0"/>
              <a:t> </a:t>
            </a:r>
            <a:r>
              <a:rPr lang="en-US" dirty="0" err="1" smtClean="0"/>
              <a:t>quả</a:t>
            </a:r>
            <a:r>
              <a:rPr lang="en-US" dirty="0" smtClean="0"/>
              <a:t> </a:t>
            </a:r>
            <a:r>
              <a:rPr lang="en-US" dirty="0" err="1" smtClean="0"/>
              <a:t>nghiên</a:t>
            </a:r>
            <a:r>
              <a:rPr lang="en-US" dirty="0" smtClean="0"/>
              <a:t> </a:t>
            </a:r>
            <a:r>
              <a:rPr lang="en-US" dirty="0" err="1" smtClean="0"/>
              <a:t>cứu</a:t>
            </a:r>
            <a:r>
              <a:rPr lang="en-US" dirty="0" smtClean="0">
                <a:sym typeface="Wingdings" pitchFamily="2" charset="2"/>
              </a:rPr>
              <a:t></a:t>
            </a:r>
            <a:r>
              <a:rPr lang="en-US" dirty="0" smtClean="0"/>
              <a:t> </a:t>
            </a:r>
            <a:r>
              <a:rPr lang="en-US" dirty="0" err="1" smtClean="0"/>
              <a:t>đóng</a:t>
            </a:r>
            <a:r>
              <a:rPr lang="en-US" dirty="0" smtClean="0"/>
              <a:t> </a:t>
            </a:r>
            <a:r>
              <a:rPr lang="en-US" dirty="0" err="1" smtClean="0"/>
              <a:t>góp</a:t>
            </a:r>
            <a:r>
              <a:rPr lang="en-US" dirty="0" smtClean="0"/>
              <a:t> </a:t>
            </a:r>
            <a:r>
              <a:rPr lang="en-US" dirty="0" err="1" smtClean="0"/>
              <a:t>cho</a:t>
            </a:r>
            <a:r>
              <a:rPr lang="en-US" dirty="0" smtClean="0"/>
              <a:t> </a:t>
            </a:r>
            <a:r>
              <a:rPr lang="en-US" dirty="0" err="1" smtClean="0"/>
              <a:t>việc</a:t>
            </a:r>
            <a:r>
              <a:rPr lang="en-US" dirty="0" smtClean="0"/>
              <a:t> </a:t>
            </a:r>
            <a:r>
              <a:rPr lang="en-US" dirty="0" err="1" smtClean="0"/>
              <a:t>tạo</a:t>
            </a:r>
            <a:r>
              <a:rPr lang="en-US" dirty="0" smtClean="0"/>
              <a:t> </a:t>
            </a:r>
            <a:r>
              <a:rPr lang="en-US" dirty="0" err="1" smtClean="0"/>
              <a:t>ra</a:t>
            </a:r>
            <a:r>
              <a:rPr lang="en-US" dirty="0" smtClean="0"/>
              <a:t> </a:t>
            </a:r>
            <a:r>
              <a:rPr lang="en-US" dirty="0" err="1" smtClean="0"/>
              <a:t>của</a:t>
            </a:r>
            <a:r>
              <a:rPr lang="en-US" dirty="0" smtClean="0"/>
              <a:t> </a:t>
            </a:r>
            <a:r>
              <a:rPr lang="en-US" dirty="0" err="1" smtClean="0"/>
              <a:t>cải</a:t>
            </a:r>
            <a:r>
              <a:rPr lang="en-US" dirty="0" smtClean="0"/>
              <a:t> </a:t>
            </a:r>
            <a:r>
              <a:rPr lang="en-US" dirty="0" err="1" smtClean="0"/>
              <a:t>quốc</a:t>
            </a:r>
            <a:r>
              <a:rPr lang="en-US" dirty="0" smtClean="0"/>
              <a:t> </a:t>
            </a:r>
            <a:r>
              <a:rPr lang="en-US" dirty="0" err="1" smtClean="0"/>
              <a:t>gia</a:t>
            </a:r>
            <a:r>
              <a:rPr lang="en-US" dirty="0" smtClean="0"/>
              <a:t>. </a:t>
            </a:r>
          </a:p>
          <a:p>
            <a:r>
              <a:rPr lang="en-US" dirty="0" smtClean="0"/>
              <a:t>‘</a:t>
            </a:r>
            <a:r>
              <a:rPr lang="en-US" dirty="0" err="1" smtClean="0"/>
              <a:t>Đ</a:t>
            </a:r>
            <a:r>
              <a:rPr lang="en-US" dirty="0" err="1" smtClean="0"/>
              <a:t>ại</a:t>
            </a:r>
            <a:r>
              <a:rPr lang="en-US" dirty="0" smtClean="0"/>
              <a:t> </a:t>
            </a:r>
            <a:r>
              <a:rPr lang="en-US" dirty="0" err="1" smtClean="0"/>
              <a:t>học</a:t>
            </a:r>
            <a:r>
              <a:rPr lang="en-US" dirty="0" smtClean="0"/>
              <a:t> </a:t>
            </a:r>
            <a:r>
              <a:rPr lang="en-US" dirty="0" err="1" smtClean="0"/>
              <a:t>nghiên</a:t>
            </a:r>
            <a:r>
              <a:rPr lang="en-US" dirty="0" smtClean="0"/>
              <a:t> </a:t>
            </a:r>
            <a:r>
              <a:rPr lang="en-US" dirty="0" err="1" smtClean="0"/>
              <a:t>cứu</a:t>
            </a:r>
            <a:r>
              <a:rPr lang="en-US" dirty="0" smtClean="0"/>
              <a:t>’ – </a:t>
            </a:r>
            <a:r>
              <a:rPr lang="en-US" dirty="0" err="1" smtClean="0"/>
              <a:t>vai</a:t>
            </a:r>
            <a:r>
              <a:rPr lang="en-US" dirty="0" smtClean="0"/>
              <a:t> </a:t>
            </a:r>
            <a:r>
              <a:rPr lang="en-US" dirty="0" err="1" smtClean="0"/>
              <a:t>trò</a:t>
            </a:r>
            <a:r>
              <a:rPr lang="en-US" dirty="0" smtClean="0"/>
              <a:t> </a:t>
            </a:r>
            <a:r>
              <a:rPr lang="en-US" dirty="0" err="1" smtClean="0"/>
              <a:t>tạo</a:t>
            </a:r>
            <a:r>
              <a:rPr lang="en-US" dirty="0" smtClean="0"/>
              <a:t> </a:t>
            </a:r>
            <a:r>
              <a:rPr lang="en-US" dirty="0" err="1" smtClean="0"/>
              <a:t>ra</a:t>
            </a:r>
            <a:r>
              <a:rPr lang="en-US" dirty="0" smtClean="0"/>
              <a:t> tri </a:t>
            </a:r>
            <a:r>
              <a:rPr lang="en-US" dirty="0" err="1" smtClean="0"/>
              <a:t>thức</a:t>
            </a:r>
            <a:r>
              <a:rPr lang="en-US" dirty="0" smtClean="0"/>
              <a:t> </a:t>
            </a:r>
            <a:r>
              <a:rPr lang="en-US" dirty="0" err="1" smtClean="0"/>
              <a:t>mới</a:t>
            </a:r>
            <a:r>
              <a:rPr lang="en-US" dirty="0" smtClean="0"/>
              <a:t> </a:t>
            </a:r>
            <a:r>
              <a:rPr lang="en-US" dirty="0" err="1" smtClean="0"/>
              <a:t>được</a:t>
            </a:r>
            <a:r>
              <a:rPr lang="en-US" dirty="0" smtClean="0"/>
              <a:t> </a:t>
            </a:r>
            <a:r>
              <a:rPr lang="en-US" dirty="0" err="1" smtClean="0"/>
              <a:t>là</a:t>
            </a:r>
            <a:r>
              <a:rPr lang="en-US" dirty="0" smtClean="0"/>
              <a:t> </a:t>
            </a:r>
            <a:r>
              <a:rPr lang="en-US" dirty="0" err="1" smtClean="0"/>
              <a:t>nổi</a:t>
            </a:r>
            <a:r>
              <a:rPr lang="en-US" dirty="0" smtClean="0"/>
              <a:t> </a:t>
            </a:r>
            <a:r>
              <a:rPr lang="en-US" dirty="0" err="1" smtClean="0"/>
              <a:t>bật</a:t>
            </a:r>
            <a:r>
              <a:rPr lang="en-US" dirty="0" smtClean="0"/>
              <a:t> </a:t>
            </a:r>
            <a:r>
              <a:rPr lang="en-US" dirty="0" err="1" smtClean="0"/>
              <a:t>hơn</a:t>
            </a:r>
            <a:r>
              <a:rPr lang="en-US" dirty="0" smtClean="0"/>
              <a:t> </a:t>
            </a:r>
            <a:r>
              <a:rPr lang="en-US" dirty="0" err="1" smtClean="0"/>
              <a:t>là</a:t>
            </a:r>
            <a:r>
              <a:rPr lang="en-US" dirty="0" smtClean="0"/>
              <a:t> </a:t>
            </a:r>
            <a:r>
              <a:rPr lang="en-US" dirty="0" err="1" smtClean="0"/>
              <a:t>sự</a:t>
            </a:r>
            <a:r>
              <a:rPr lang="en-US" dirty="0" smtClean="0"/>
              <a:t> </a:t>
            </a:r>
            <a:r>
              <a:rPr lang="en-US" dirty="0" err="1" smtClean="0"/>
              <a:t>chuyển</a:t>
            </a:r>
            <a:r>
              <a:rPr lang="en-US" dirty="0" smtClean="0"/>
              <a:t> </a:t>
            </a:r>
            <a:r>
              <a:rPr lang="en-US" dirty="0" err="1" smtClean="0"/>
              <a:t>đổi</a:t>
            </a:r>
            <a:r>
              <a:rPr lang="en-US" dirty="0" smtClean="0"/>
              <a:t> tri </a:t>
            </a:r>
            <a:r>
              <a:rPr lang="en-US" dirty="0" err="1" smtClean="0"/>
              <a:t>thức</a:t>
            </a:r>
            <a:r>
              <a:rPr lang="en-US" dirty="0" smtClean="0">
                <a:sym typeface="Wingdings" pitchFamily="2" charset="2"/>
              </a:rPr>
              <a:t></a:t>
            </a:r>
            <a:r>
              <a:rPr lang="en-US" dirty="0" smtClean="0"/>
              <a:t> </a:t>
            </a:r>
            <a:r>
              <a:rPr lang="en-US" dirty="0" err="1" smtClean="0"/>
              <a:t>trái</a:t>
            </a:r>
            <a:r>
              <a:rPr lang="en-US" dirty="0" smtClean="0"/>
              <a:t> </a:t>
            </a:r>
            <a:r>
              <a:rPr lang="en-US" dirty="0" err="1" smtClean="0"/>
              <a:t>với</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thường</a:t>
            </a:r>
            <a:r>
              <a:rPr lang="en-US" dirty="0" smtClean="0"/>
              <a:t> </a:t>
            </a:r>
            <a:r>
              <a:rPr lang="en-US" dirty="0" err="1" smtClean="0"/>
              <a:t>thấy</a:t>
            </a:r>
            <a:r>
              <a:rPr lang="en-US" dirty="0" smtClean="0"/>
              <a:t> </a:t>
            </a:r>
            <a:r>
              <a:rPr lang="en-US" dirty="0" err="1" smtClean="0"/>
              <a:t>của</a:t>
            </a:r>
            <a:r>
              <a:rPr lang="en-US" dirty="0" smtClean="0"/>
              <a:t> </a:t>
            </a:r>
            <a:r>
              <a:rPr lang="en-US" dirty="0" err="1" smtClean="0"/>
              <a:t>các</a:t>
            </a:r>
            <a:r>
              <a:rPr lang="en-US" dirty="0" smtClean="0"/>
              <a:t> </a:t>
            </a:r>
            <a:r>
              <a:rPr lang="en-US" dirty="0" err="1" smtClean="0"/>
              <a:t>học</a:t>
            </a:r>
            <a:r>
              <a:rPr lang="en-US" dirty="0" smtClean="0"/>
              <a:t> </a:t>
            </a:r>
            <a:r>
              <a:rPr lang="en-US" dirty="0" err="1" smtClean="0"/>
              <a:t>giả</a:t>
            </a:r>
            <a:r>
              <a:rPr lang="en-US" dirty="0" smtClean="0"/>
              <a:t> </a:t>
            </a:r>
            <a:r>
              <a:rPr lang="en-US" dirty="0" err="1" smtClean="0"/>
              <a:t>rằng</a:t>
            </a:r>
            <a:r>
              <a:rPr lang="en-US" dirty="0" smtClean="0"/>
              <a:t> </a:t>
            </a:r>
            <a:r>
              <a:rPr lang="en-US" dirty="0" err="1" smtClean="0"/>
              <a:t>việc</a:t>
            </a:r>
            <a:r>
              <a:rPr lang="en-US" dirty="0" smtClean="0"/>
              <a:t> </a:t>
            </a:r>
            <a:r>
              <a:rPr lang="en-US" dirty="0" err="1" smtClean="0"/>
              <a:t>dạy</a:t>
            </a:r>
            <a:r>
              <a:rPr lang="en-US" dirty="0" smtClean="0"/>
              <a:t> </a:t>
            </a:r>
            <a:r>
              <a:rPr lang="en-US" dirty="0" err="1" smtClean="0"/>
              <a:t>học</a:t>
            </a:r>
            <a:r>
              <a:rPr lang="en-US" dirty="0" smtClean="0"/>
              <a:t> </a:t>
            </a:r>
            <a:r>
              <a:rPr lang="en-US" dirty="0" err="1" smtClean="0"/>
              <a:t>và</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nên</a:t>
            </a:r>
            <a:r>
              <a:rPr lang="en-US" dirty="0" smtClean="0"/>
              <a:t> </a:t>
            </a:r>
            <a:r>
              <a:rPr lang="en-US" dirty="0" err="1" smtClean="0"/>
              <a:t>hỗ</a:t>
            </a:r>
            <a:r>
              <a:rPr lang="en-US" dirty="0" smtClean="0"/>
              <a:t> </a:t>
            </a:r>
            <a:r>
              <a:rPr lang="en-US" dirty="0" err="1" smtClean="0"/>
              <a:t>trợ</a:t>
            </a:r>
            <a:r>
              <a:rPr lang="en-US" dirty="0" smtClean="0"/>
              <a:t> </a:t>
            </a:r>
            <a:r>
              <a:rPr lang="en-US" dirty="0" err="1" smtClean="0"/>
              <a:t>lẫn</a:t>
            </a:r>
            <a:r>
              <a:rPr lang="en-US" dirty="0" smtClean="0"/>
              <a:t> </a:t>
            </a:r>
            <a:r>
              <a:rPr lang="en-US" dirty="0" err="1" smtClean="0"/>
              <a:t>nhau</a:t>
            </a:r>
            <a:r>
              <a:rPr lang="en-US" dirty="0" smtClean="0"/>
              <a:t>.</a:t>
            </a:r>
          </a:p>
          <a:p>
            <a:r>
              <a:rPr lang="en-US" dirty="0" smtClean="0"/>
              <a:t>Do </a:t>
            </a:r>
            <a:r>
              <a:rPr lang="en-US" dirty="0" err="1" smtClean="0"/>
              <a:t>đó</a:t>
            </a:r>
            <a:r>
              <a:rPr lang="en-US" dirty="0" smtClean="0"/>
              <a:t>, </a:t>
            </a:r>
            <a:r>
              <a:rPr lang="en-US" dirty="0" err="1" smtClean="0"/>
              <a:t>việc</a:t>
            </a:r>
            <a:r>
              <a:rPr lang="en-US" dirty="0" smtClean="0"/>
              <a:t> </a:t>
            </a:r>
            <a:r>
              <a:rPr lang="en-US" dirty="0" err="1" smtClean="0"/>
              <a:t>chuyển</a:t>
            </a:r>
            <a:r>
              <a:rPr lang="en-US" dirty="0" smtClean="0"/>
              <a:t> sang ‘</a:t>
            </a:r>
            <a:r>
              <a:rPr lang="en-US" dirty="0" err="1" smtClean="0"/>
              <a:t>đại</a:t>
            </a:r>
            <a:r>
              <a:rPr lang="en-US" dirty="0" smtClean="0"/>
              <a:t> </a:t>
            </a:r>
            <a:r>
              <a:rPr lang="en-US" dirty="0" err="1" smtClean="0"/>
              <a:t>học</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có</a:t>
            </a:r>
            <a:r>
              <a:rPr lang="en-US" dirty="0" smtClean="0"/>
              <a:t> ý </a:t>
            </a:r>
            <a:r>
              <a:rPr lang="en-US" dirty="0" err="1" smtClean="0"/>
              <a:t>nghĩa</a:t>
            </a:r>
            <a:r>
              <a:rPr lang="en-US" dirty="0" smtClean="0"/>
              <a:t> </a:t>
            </a:r>
            <a:r>
              <a:rPr lang="en-US" dirty="0" err="1" smtClean="0"/>
              <a:t>sâu</a:t>
            </a:r>
            <a:r>
              <a:rPr lang="en-US" dirty="0" smtClean="0"/>
              <a:t> </a:t>
            </a:r>
            <a:r>
              <a:rPr lang="en-US" dirty="0" err="1" smtClean="0"/>
              <a:t>sắc</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quan</a:t>
            </a:r>
            <a:r>
              <a:rPr lang="en-US" dirty="0" smtClean="0"/>
              <a:t> </a:t>
            </a:r>
            <a:r>
              <a:rPr lang="en-US" dirty="0" err="1" smtClean="0"/>
              <a:t>điểm</a:t>
            </a:r>
            <a:r>
              <a:rPr lang="en-US" dirty="0" smtClean="0"/>
              <a:t> </a:t>
            </a:r>
            <a:r>
              <a:rPr lang="en-US" dirty="0" err="1" smtClean="0"/>
              <a:t>của</a:t>
            </a:r>
            <a:r>
              <a:rPr lang="en-US" dirty="0" smtClean="0"/>
              <a:t> </a:t>
            </a:r>
            <a:r>
              <a:rPr lang="en-US" dirty="0" err="1" smtClean="0"/>
              <a:t>các</a:t>
            </a:r>
            <a:r>
              <a:rPr lang="en-US" dirty="0" smtClean="0"/>
              <a:t> </a:t>
            </a:r>
            <a:r>
              <a:rPr lang="en-US" dirty="0" err="1" smtClean="0"/>
              <a:t>học</a:t>
            </a:r>
            <a:r>
              <a:rPr lang="en-US" dirty="0" smtClean="0"/>
              <a:t> </a:t>
            </a:r>
            <a:r>
              <a:rPr lang="en-US" dirty="0" err="1" smtClean="0"/>
              <a:t>giả</a:t>
            </a:r>
            <a:r>
              <a:rPr lang="en-US" dirty="0" smtClean="0"/>
              <a:t> </a:t>
            </a:r>
            <a:r>
              <a:rPr lang="en-US" dirty="0" err="1" smtClean="0"/>
              <a:t>về</a:t>
            </a:r>
            <a:r>
              <a:rPr lang="en-US" dirty="0" smtClean="0"/>
              <a:t> </a:t>
            </a:r>
            <a:r>
              <a:rPr lang="en-US" dirty="0" err="1" smtClean="0"/>
              <a:t>dạy</a:t>
            </a:r>
            <a:r>
              <a:rPr lang="en-US" dirty="0" smtClean="0"/>
              <a:t> </a:t>
            </a:r>
            <a:r>
              <a:rPr lang="en-US" dirty="0" err="1" smtClean="0"/>
              <a:t>học</a:t>
            </a:r>
            <a:r>
              <a:rPr lang="en-US" dirty="0" smtClean="0"/>
              <a:t> </a:t>
            </a:r>
            <a:r>
              <a:rPr lang="en-US" dirty="0" err="1" smtClean="0"/>
              <a:t>và</a:t>
            </a:r>
            <a:r>
              <a:rPr lang="en-US" dirty="0" smtClean="0"/>
              <a:t> </a:t>
            </a:r>
            <a:r>
              <a:rPr lang="en-US" dirty="0" err="1" smtClean="0"/>
              <a:t>nghiên</a:t>
            </a:r>
            <a:r>
              <a:rPr lang="en-US" dirty="0" smtClean="0"/>
              <a:t> </a:t>
            </a:r>
            <a:r>
              <a:rPr lang="en-US" dirty="0" err="1" smtClean="0"/>
              <a:t>cứu</a:t>
            </a:r>
            <a:r>
              <a:rPr lang="en-US" dirty="0" smtClean="0"/>
              <a:t>.</a:t>
            </a:r>
            <a:endParaRPr lang="en-MY" dirty="0"/>
          </a:p>
        </p:txBody>
      </p:sp>
      <p:sp>
        <p:nvSpPr>
          <p:cNvPr id="3" name="Title 2"/>
          <p:cNvSpPr>
            <a:spLocks noGrp="1"/>
          </p:cNvSpPr>
          <p:nvPr>
            <p:ph type="title"/>
          </p:nvPr>
        </p:nvSpPr>
        <p:spPr>
          <a:xfrm>
            <a:off x="457200" y="0"/>
            <a:ext cx="6400800" cy="1189038"/>
          </a:xfrm>
        </p:spPr>
        <p:txBody>
          <a:bodyPr>
            <a:normAutofit/>
          </a:bodyPr>
          <a:lstStyle/>
          <a:p>
            <a:pPr algn="ctr"/>
            <a:r>
              <a:rPr lang="en-US" dirty="0" smtClean="0"/>
              <a:t>1</a:t>
            </a:r>
            <a:r>
              <a:rPr lang="en-US" sz="4400" dirty="0" smtClean="0"/>
              <a:t>. </a:t>
            </a:r>
            <a:r>
              <a:rPr lang="en-US" sz="4400" dirty="0" err="1" smtClean="0"/>
              <a:t>Giới</a:t>
            </a:r>
            <a:r>
              <a:rPr lang="en-US" sz="4400" dirty="0" smtClean="0"/>
              <a:t> </a:t>
            </a:r>
            <a:r>
              <a:rPr lang="en-US" sz="4400" dirty="0" err="1" smtClean="0"/>
              <a:t>thiệu</a:t>
            </a:r>
            <a:endParaRPr lang="en-MY" dirty="0"/>
          </a:p>
        </p:txBody>
      </p:sp>
      <p:pic>
        <p:nvPicPr>
          <p:cNvPr id="4" name="Picture 2"/>
          <p:cNvPicPr>
            <a:picLocks noChangeAspect="1" noChangeArrowheads="1"/>
          </p:cNvPicPr>
          <p:nvPr/>
        </p:nvPicPr>
        <p:blipFill>
          <a:blip r:embed="rId3" cstate="print"/>
          <a:srcRect/>
          <a:stretch>
            <a:fillRect/>
          </a:stretch>
        </p:blipFill>
        <p:spPr bwMode="auto">
          <a:xfrm>
            <a:off x="7696200" y="304800"/>
            <a:ext cx="1219200" cy="16192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34000"/>
          </a:xfrm>
        </p:spPr>
        <p:txBody>
          <a:bodyPr>
            <a:normAutofit fontScale="92500" lnSpcReduction="20000"/>
          </a:bodyPr>
          <a:lstStyle/>
          <a:p>
            <a:r>
              <a:rPr lang="en-US" dirty="0" err="1" smtClean="0"/>
              <a:t>Các</a:t>
            </a:r>
            <a:r>
              <a:rPr lang="en-US" dirty="0" smtClean="0"/>
              <a:t> </a:t>
            </a:r>
            <a:r>
              <a:rPr lang="en-US" dirty="0" err="1" smtClean="0"/>
              <a:t>đặc</a:t>
            </a:r>
            <a:r>
              <a:rPr lang="en-US" dirty="0" smtClean="0"/>
              <a:t> </a:t>
            </a:r>
            <a:r>
              <a:rPr lang="en-US" dirty="0" err="1" smtClean="0"/>
              <a:t>điểm</a:t>
            </a:r>
            <a:r>
              <a:rPr lang="en-US" dirty="0" smtClean="0"/>
              <a:t> </a:t>
            </a:r>
            <a:r>
              <a:rPr lang="en-US" dirty="0" err="1" smtClean="0"/>
              <a:t>của</a:t>
            </a:r>
            <a:r>
              <a:rPr lang="en-US" dirty="0" smtClean="0"/>
              <a:t> </a:t>
            </a:r>
            <a:r>
              <a:rPr lang="en-US" dirty="0" err="1" smtClean="0"/>
              <a:t>trường</a:t>
            </a:r>
            <a:r>
              <a:rPr lang="en-US" dirty="0" smtClean="0"/>
              <a:t> </a:t>
            </a:r>
            <a:r>
              <a:rPr lang="en-US" dirty="0" err="1" smtClean="0"/>
              <a:t>đại</a:t>
            </a:r>
            <a:r>
              <a:rPr lang="en-US" dirty="0" smtClean="0"/>
              <a:t> </a:t>
            </a:r>
            <a:r>
              <a:rPr lang="en-US" dirty="0" err="1" smtClean="0"/>
              <a:t>học</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chất</a:t>
            </a:r>
            <a:r>
              <a:rPr lang="en-US" dirty="0" smtClean="0"/>
              <a:t> </a:t>
            </a:r>
            <a:r>
              <a:rPr lang="en-US" dirty="0" err="1" smtClean="0"/>
              <a:t>lượng</a:t>
            </a:r>
            <a:r>
              <a:rPr lang="en-US" dirty="0" smtClean="0"/>
              <a:t> </a:t>
            </a:r>
            <a:r>
              <a:rPr lang="en-US" dirty="0" err="1" smtClean="0"/>
              <a:t>cao</a:t>
            </a:r>
            <a:r>
              <a:rPr lang="en-US" dirty="0" smtClean="0"/>
              <a:t>:</a:t>
            </a:r>
          </a:p>
          <a:p>
            <a:r>
              <a:rPr lang="en-US" dirty="0" smtClean="0"/>
              <a:t>(1) </a:t>
            </a:r>
            <a:r>
              <a:rPr lang="en-US" dirty="0" err="1" smtClean="0"/>
              <a:t>giáo</a:t>
            </a:r>
            <a:r>
              <a:rPr lang="en-US" dirty="0" smtClean="0"/>
              <a:t> </a:t>
            </a:r>
            <a:r>
              <a:rPr lang="en-US" dirty="0" err="1" smtClean="0"/>
              <a:t>viên</a:t>
            </a:r>
            <a:r>
              <a:rPr lang="en-US" dirty="0" smtClean="0"/>
              <a:t> </a:t>
            </a:r>
            <a:r>
              <a:rPr lang="en-US" dirty="0" err="1" smtClean="0"/>
              <a:t>dạy</a:t>
            </a:r>
            <a:r>
              <a:rPr lang="en-US" dirty="0" smtClean="0"/>
              <a:t> </a:t>
            </a:r>
            <a:r>
              <a:rPr lang="en-US" dirty="0" err="1" smtClean="0"/>
              <a:t>tốt</a:t>
            </a:r>
            <a:r>
              <a:rPr lang="en-US" dirty="0" smtClean="0"/>
              <a:t> cam </a:t>
            </a:r>
            <a:r>
              <a:rPr lang="en-US" dirty="0" err="1" smtClean="0"/>
              <a:t>kết</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và</a:t>
            </a:r>
            <a:r>
              <a:rPr lang="en-US" dirty="0" smtClean="0"/>
              <a:t> </a:t>
            </a:r>
            <a:r>
              <a:rPr lang="en-US" dirty="0" err="1" smtClean="0"/>
              <a:t>giảng</a:t>
            </a:r>
            <a:r>
              <a:rPr lang="en-US" dirty="0" smtClean="0"/>
              <a:t> </a:t>
            </a:r>
            <a:r>
              <a:rPr lang="en-US" dirty="0" err="1" smtClean="0"/>
              <a:t>dạy</a:t>
            </a:r>
            <a:r>
              <a:rPr lang="en-US" dirty="0" smtClean="0"/>
              <a:t>.</a:t>
            </a:r>
          </a:p>
          <a:p>
            <a:r>
              <a:rPr lang="en-US" dirty="0" smtClean="0"/>
              <a:t>(2) </a:t>
            </a:r>
            <a:r>
              <a:rPr lang="en-US" dirty="0" err="1" smtClean="0"/>
              <a:t>sinh</a:t>
            </a:r>
            <a:r>
              <a:rPr lang="en-US" dirty="0" smtClean="0"/>
              <a:t> </a:t>
            </a:r>
            <a:r>
              <a:rPr lang="en-US" dirty="0" err="1" smtClean="0"/>
              <a:t>viên</a:t>
            </a:r>
            <a:r>
              <a:rPr lang="en-US" dirty="0" smtClean="0"/>
              <a:t> </a:t>
            </a:r>
            <a:r>
              <a:rPr lang="en-US" dirty="0" err="1" smtClean="0"/>
              <a:t>tốt</a:t>
            </a:r>
            <a:r>
              <a:rPr lang="en-US" dirty="0" smtClean="0"/>
              <a:t> </a:t>
            </a:r>
            <a:r>
              <a:rPr lang="en-US" dirty="0" err="1" smtClean="0"/>
              <a:t>nghiệp</a:t>
            </a:r>
            <a:r>
              <a:rPr lang="en-US" dirty="0" smtClean="0"/>
              <a:t> </a:t>
            </a:r>
            <a:r>
              <a:rPr lang="en-US" dirty="0" err="1" smtClean="0"/>
              <a:t>kết</a:t>
            </a:r>
            <a:r>
              <a:rPr lang="en-US" dirty="0" smtClean="0"/>
              <a:t> </a:t>
            </a:r>
            <a:r>
              <a:rPr lang="en-US" dirty="0" err="1" smtClean="0"/>
              <a:t>quả</a:t>
            </a:r>
            <a:r>
              <a:rPr lang="en-US" dirty="0" smtClean="0"/>
              <a:t> </a:t>
            </a:r>
            <a:r>
              <a:rPr lang="en-US" dirty="0" err="1" smtClean="0"/>
              <a:t>cao</a:t>
            </a:r>
            <a:r>
              <a:rPr lang="en-US" dirty="0" smtClean="0"/>
              <a:t> </a:t>
            </a:r>
            <a:r>
              <a:rPr lang="en-US" dirty="0" err="1" smtClean="0"/>
              <a:t>muốn</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khả</a:t>
            </a:r>
            <a:r>
              <a:rPr lang="en-US" dirty="0" smtClean="0"/>
              <a:t> </a:t>
            </a:r>
            <a:r>
              <a:rPr lang="en-US" dirty="0" err="1" smtClean="0"/>
              <a:t>năng</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với</a:t>
            </a:r>
            <a:r>
              <a:rPr lang="en-US" dirty="0" smtClean="0"/>
              <a:t> </a:t>
            </a:r>
            <a:r>
              <a:rPr lang="en-US" dirty="0" err="1" smtClean="0"/>
              <a:t>chuyên</a:t>
            </a:r>
            <a:r>
              <a:rPr lang="en-US" dirty="0" smtClean="0"/>
              <a:t> </a:t>
            </a:r>
            <a:r>
              <a:rPr lang="en-US" dirty="0" err="1" smtClean="0"/>
              <a:t>môn</a:t>
            </a:r>
            <a:r>
              <a:rPr lang="en-US" dirty="0" smtClean="0"/>
              <a:t> </a:t>
            </a:r>
            <a:r>
              <a:rPr lang="en-US" dirty="0" err="1" smtClean="0"/>
              <a:t>cao</a:t>
            </a:r>
            <a:r>
              <a:rPr lang="en-US" dirty="0" smtClean="0"/>
              <a:t>.  </a:t>
            </a:r>
          </a:p>
          <a:p>
            <a:r>
              <a:rPr lang="en-US" dirty="0" smtClean="0"/>
              <a:t>(3) </a:t>
            </a:r>
            <a:r>
              <a:rPr lang="en-US" dirty="0" err="1" smtClean="0"/>
              <a:t>môi</a:t>
            </a:r>
            <a:r>
              <a:rPr lang="en-US" dirty="0" smtClean="0"/>
              <a:t> </a:t>
            </a:r>
            <a:r>
              <a:rPr lang="en-US" dirty="0" err="1" smtClean="0"/>
              <a:t>trường</a:t>
            </a:r>
            <a:r>
              <a:rPr lang="en-US" dirty="0" smtClean="0"/>
              <a:t> tri </a:t>
            </a:r>
            <a:r>
              <a:rPr lang="en-US" dirty="0" err="1" smtClean="0"/>
              <a:t>thức</a:t>
            </a:r>
            <a:r>
              <a:rPr lang="en-US" dirty="0" smtClean="0"/>
              <a:t> </a:t>
            </a:r>
            <a:r>
              <a:rPr lang="en-US" dirty="0" err="1" smtClean="0"/>
              <a:t>khuyến</a:t>
            </a:r>
            <a:r>
              <a:rPr lang="en-US" dirty="0" smtClean="0"/>
              <a:t> </a:t>
            </a:r>
            <a:r>
              <a:rPr lang="en-US" dirty="0" err="1" smtClean="0"/>
              <a:t>khích</a:t>
            </a:r>
            <a:r>
              <a:rPr lang="en-US" dirty="0" smtClean="0"/>
              <a:t> </a:t>
            </a:r>
            <a:r>
              <a:rPr lang="en-US" dirty="0" err="1" smtClean="0"/>
              <a:t>nghiên</a:t>
            </a:r>
            <a:r>
              <a:rPr lang="en-US" dirty="0" smtClean="0"/>
              <a:t> </a:t>
            </a:r>
            <a:r>
              <a:rPr lang="en-US" dirty="0" err="1" smtClean="0"/>
              <a:t>cứu</a:t>
            </a:r>
            <a:r>
              <a:rPr lang="en-US" dirty="0" smtClean="0"/>
              <a:t>. </a:t>
            </a:r>
          </a:p>
          <a:p>
            <a:r>
              <a:rPr lang="en-US" dirty="0" smtClean="0"/>
              <a:t>(4) </a:t>
            </a:r>
            <a:r>
              <a:rPr lang="en-US" dirty="0" err="1" smtClean="0"/>
              <a:t>thiết</a:t>
            </a:r>
            <a:r>
              <a:rPr lang="en-US" dirty="0" smtClean="0"/>
              <a:t> </a:t>
            </a:r>
            <a:r>
              <a:rPr lang="en-US" dirty="0" err="1" smtClean="0"/>
              <a:t>bị</a:t>
            </a:r>
            <a:r>
              <a:rPr lang="en-US" dirty="0" smtClean="0"/>
              <a:t> </a:t>
            </a:r>
            <a:r>
              <a:rPr lang="en-US" dirty="0" err="1" smtClean="0"/>
              <a:t>có</a:t>
            </a:r>
            <a:r>
              <a:rPr lang="en-US" dirty="0" smtClean="0"/>
              <a:t> </a:t>
            </a:r>
            <a:r>
              <a:rPr lang="en-US" dirty="0" err="1" smtClean="0"/>
              <a:t>thể</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việc</a:t>
            </a:r>
            <a:r>
              <a:rPr lang="en-US" dirty="0" smtClean="0"/>
              <a:t> </a:t>
            </a:r>
            <a:r>
              <a:rPr lang="en-US" dirty="0" err="1" smtClean="0"/>
              <a:t>giảng</a:t>
            </a:r>
            <a:r>
              <a:rPr lang="en-US" dirty="0" smtClean="0"/>
              <a:t> </a:t>
            </a:r>
            <a:r>
              <a:rPr lang="en-US" dirty="0" err="1" smtClean="0"/>
              <a:t>dạy</a:t>
            </a:r>
            <a:r>
              <a:rPr lang="en-US" dirty="0" smtClean="0"/>
              <a:t> </a:t>
            </a:r>
            <a:r>
              <a:rPr lang="en-US" dirty="0" err="1" smtClean="0"/>
              <a:t>và</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hiệu</a:t>
            </a:r>
            <a:r>
              <a:rPr lang="en-US" dirty="0" smtClean="0"/>
              <a:t> </a:t>
            </a:r>
            <a:r>
              <a:rPr lang="en-US" dirty="0" err="1" smtClean="0"/>
              <a:t>quả</a:t>
            </a:r>
            <a:r>
              <a:rPr lang="en-US" dirty="0" smtClean="0"/>
              <a:t>, </a:t>
            </a:r>
          </a:p>
          <a:p>
            <a:r>
              <a:rPr lang="en-US" dirty="0" smtClean="0"/>
              <a:t>(5) </a:t>
            </a:r>
            <a:r>
              <a:rPr lang="en-US" dirty="0" err="1" smtClean="0"/>
              <a:t>cung</a:t>
            </a:r>
            <a:r>
              <a:rPr lang="en-US" dirty="0" smtClean="0"/>
              <a:t> </a:t>
            </a:r>
            <a:r>
              <a:rPr lang="en-US" dirty="0" err="1" smtClean="0"/>
              <a:t>cấp</a:t>
            </a:r>
            <a:r>
              <a:rPr lang="en-US" dirty="0" smtClean="0"/>
              <a:t> </a:t>
            </a:r>
            <a:r>
              <a:rPr lang="en-US" dirty="0" err="1" smtClean="0"/>
              <a:t>tài</a:t>
            </a:r>
            <a:r>
              <a:rPr lang="en-US" dirty="0" smtClean="0"/>
              <a:t> </a:t>
            </a:r>
            <a:r>
              <a:rPr lang="en-US" dirty="0" err="1" smtClean="0"/>
              <a:t>chính</a:t>
            </a:r>
            <a:r>
              <a:rPr lang="en-US" dirty="0" smtClean="0"/>
              <a:t> </a:t>
            </a:r>
            <a:r>
              <a:rPr lang="en-US" dirty="0" err="1" smtClean="0"/>
              <a:t>cho</a:t>
            </a:r>
            <a:r>
              <a:rPr lang="en-US" dirty="0" smtClean="0"/>
              <a:t> </a:t>
            </a:r>
            <a:r>
              <a:rPr lang="en-US" dirty="0" err="1" smtClean="0"/>
              <a:t>sự</a:t>
            </a:r>
            <a:r>
              <a:rPr lang="en-US" dirty="0" smtClean="0"/>
              <a:t> </a:t>
            </a:r>
            <a:r>
              <a:rPr lang="en-US" dirty="0" err="1" smtClean="0"/>
              <a:t>điều</a:t>
            </a:r>
            <a:r>
              <a:rPr lang="en-US" dirty="0" smtClean="0"/>
              <a:t> </a:t>
            </a:r>
            <a:r>
              <a:rPr lang="en-US" dirty="0" err="1" smtClean="0"/>
              <a:t>hành</a:t>
            </a:r>
            <a:r>
              <a:rPr lang="en-US" dirty="0" smtClean="0"/>
              <a:t> </a:t>
            </a:r>
            <a:r>
              <a:rPr lang="en-US" dirty="0" err="1" smtClean="0"/>
              <a:t>và</a:t>
            </a:r>
            <a:r>
              <a:rPr lang="en-US" dirty="0" smtClean="0"/>
              <a:t> </a:t>
            </a:r>
            <a:r>
              <a:rPr lang="en-US" dirty="0" err="1" smtClean="0"/>
              <a:t>hướng</a:t>
            </a:r>
            <a:r>
              <a:rPr lang="en-US" dirty="0" smtClean="0"/>
              <a:t> </a:t>
            </a:r>
            <a:r>
              <a:rPr lang="en-US" dirty="0" err="1" smtClean="0"/>
              <a:t>dẫn</a:t>
            </a:r>
            <a:r>
              <a:rPr lang="en-US" dirty="0" smtClean="0"/>
              <a:t>, </a:t>
            </a:r>
          </a:p>
          <a:p>
            <a:r>
              <a:rPr lang="en-US" dirty="0" smtClean="0"/>
              <a:t>(6) </a:t>
            </a:r>
            <a:r>
              <a:rPr lang="en-US" dirty="0" err="1" smtClean="0"/>
              <a:t>cung</a:t>
            </a:r>
            <a:r>
              <a:rPr lang="en-US" dirty="0" smtClean="0"/>
              <a:t> </a:t>
            </a:r>
            <a:r>
              <a:rPr lang="en-US" dirty="0" err="1" smtClean="0"/>
              <a:t>cấp</a:t>
            </a:r>
            <a:r>
              <a:rPr lang="en-US" dirty="0" smtClean="0"/>
              <a:t> </a:t>
            </a:r>
            <a:r>
              <a:rPr lang="en-US" dirty="0" err="1" smtClean="0"/>
              <a:t>tài</a:t>
            </a:r>
            <a:r>
              <a:rPr lang="en-US" dirty="0" smtClean="0"/>
              <a:t> </a:t>
            </a:r>
            <a:r>
              <a:rPr lang="en-US" dirty="0" err="1" smtClean="0"/>
              <a:t>chính</a:t>
            </a:r>
            <a:r>
              <a:rPr lang="en-US" dirty="0" smtClean="0"/>
              <a:t> </a:t>
            </a:r>
            <a:r>
              <a:rPr lang="en-US" dirty="0" err="1" smtClean="0"/>
              <a:t>cho</a:t>
            </a:r>
            <a:r>
              <a:rPr lang="en-US" dirty="0" smtClean="0"/>
              <a:t> </a:t>
            </a:r>
            <a:r>
              <a:rPr lang="en-US" dirty="0" err="1" smtClean="0"/>
              <a:t>việc</a:t>
            </a:r>
            <a:r>
              <a:rPr lang="en-US" dirty="0" smtClean="0"/>
              <a:t> </a:t>
            </a:r>
            <a:r>
              <a:rPr lang="en-US" dirty="0" err="1" smtClean="0"/>
              <a:t>nghiên</a:t>
            </a:r>
            <a:r>
              <a:rPr lang="en-US" dirty="0" smtClean="0"/>
              <a:t> </a:t>
            </a:r>
            <a:r>
              <a:rPr lang="en-US" dirty="0" err="1" smtClean="0"/>
              <a:t>cứu</a:t>
            </a:r>
            <a:r>
              <a:rPr lang="en-US" dirty="0" smtClean="0"/>
              <a:t>, </a:t>
            </a:r>
          </a:p>
          <a:p>
            <a:r>
              <a:rPr lang="en-US" dirty="0" smtClean="0"/>
              <a:t>(7) </a:t>
            </a:r>
            <a:r>
              <a:rPr lang="en-US" dirty="0" err="1" smtClean="0"/>
              <a:t>hạn</a:t>
            </a:r>
            <a:r>
              <a:rPr lang="en-US" dirty="0" smtClean="0"/>
              <a:t> </a:t>
            </a:r>
            <a:r>
              <a:rPr lang="en-US" dirty="0" err="1" smtClean="0"/>
              <a:t>tầng</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và</a:t>
            </a:r>
            <a:r>
              <a:rPr lang="en-US" dirty="0" smtClean="0"/>
              <a:t> </a:t>
            </a:r>
            <a:r>
              <a:rPr lang="en-US" dirty="0" err="1" smtClean="0"/>
              <a:t>cuối</a:t>
            </a:r>
            <a:r>
              <a:rPr lang="en-US" dirty="0" smtClean="0"/>
              <a:t> </a:t>
            </a:r>
            <a:r>
              <a:rPr lang="en-US" dirty="0" err="1" smtClean="0"/>
              <a:t>cùng</a:t>
            </a:r>
            <a:r>
              <a:rPr lang="en-US" dirty="0" smtClean="0"/>
              <a:t> (8) </a:t>
            </a:r>
            <a:r>
              <a:rPr lang="en-US" dirty="0" err="1" smtClean="0"/>
              <a:t>năng</a:t>
            </a:r>
            <a:r>
              <a:rPr lang="en-US" dirty="0" smtClean="0"/>
              <a:t> </a:t>
            </a:r>
            <a:r>
              <a:rPr lang="en-US" dirty="0" err="1" smtClean="0"/>
              <a:t>lực</a:t>
            </a:r>
            <a:r>
              <a:rPr lang="en-US" dirty="0" smtClean="0"/>
              <a:t> </a:t>
            </a:r>
            <a:r>
              <a:rPr lang="en-US" dirty="0" err="1" smtClean="0"/>
              <a:t>lãnh</a:t>
            </a:r>
            <a:r>
              <a:rPr lang="en-US" dirty="0" smtClean="0"/>
              <a:t> </a:t>
            </a:r>
            <a:r>
              <a:rPr lang="en-US" dirty="0" err="1" smtClean="0"/>
              <a:t>đạo</a:t>
            </a:r>
            <a:r>
              <a:rPr lang="en-US" dirty="0" smtClean="0"/>
              <a:t> </a:t>
            </a:r>
            <a:r>
              <a:rPr lang="en-US" dirty="0" err="1" smtClean="0"/>
              <a:t>chất</a:t>
            </a:r>
            <a:r>
              <a:rPr lang="en-US" dirty="0" smtClean="0"/>
              <a:t> </a:t>
            </a:r>
            <a:r>
              <a:rPr lang="en-US" dirty="0" err="1" smtClean="0"/>
              <a:t>lượng</a:t>
            </a:r>
            <a:r>
              <a:rPr lang="en-US" dirty="0" smtClean="0"/>
              <a:t> </a:t>
            </a:r>
            <a:r>
              <a:rPr lang="en-US" dirty="0" err="1" smtClean="0"/>
              <a:t>cao</a:t>
            </a:r>
            <a:r>
              <a:rPr lang="en-US" dirty="0" smtClean="0"/>
              <a:t>. </a:t>
            </a:r>
            <a:endParaRPr lang="en-MY" dirty="0" smtClean="0"/>
          </a:p>
          <a:p>
            <a:r>
              <a:rPr lang="en-US" dirty="0" err="1" smtClean="0"/>
              <a:t>Bienenstock</a:t>
            </a:r>
            <a:r>
              <a:rPr lang="en-US" dirty="0" smtClean="0"/>
              <a:t> (2006:2) </a:t>
            </a:r>
            <a:endParaRPr lang="en-MY" dirty="0"/>
          </a:p>
        </p:txBody>
      </p:sp>
      <p:sp>
        <p:nvSpPr>
          <p:cNvPr id="3" name="Title 2"/>
          <p:cNvSpPr>
            <a:spLocks noGrp="1"/>
          </p:cNvSpPr>
          <p:nvPr>
            <p:ph type="title"/>
          </p:nvPr>
        </p:nvSpPr>
        <p:spPr>
          <a:xfrm>
            <a:off x="457200" y="274638"/>
            <a:ext cx="8229600" cy="792162"/>
          </a:xfrm>
        </p:spPr>
        <p:txBody>
          <a:bodyPr>
            <a:normAutofit fontScale="90000"/>
          </a:bodyPr>
          <a:lstStyle/>
          <a:p>
            <a:r>
              <a:rPr lang="en-US" sz="4400" dirty="0" smtClean="0">
                <a:solidFill>
                  <a:schemeClr val="tx1"/>
                </a:solidFill>
              </a:rPr>
              <a:t>2. </a:t>
            </a:r>
            <a:r>
              <a:rPr lang="en-US" sz="4400" dirty="0" err="1" smtClean="0">
                <a:solidFill>
                  <a:schemeClr val="tx1"/>
                </a:solidFill>
              </a:rPr>
              <a:t>Đại</a:t>
            </a:r>
            <a:r>
              <a:rPr lang="en-US" sz="4400" dirty="0" smtClean="0">
                <a:solidFill>
                  <a:schemeClr val="tx1"/>
                </a:solidFill>
              </a:rPr>
              <a:t> </a:t>
            </a:r>
            <a:r>
              <a:rPr lang="en-US" sz="4400" dirty="0" err="1" smtClean="0">
                <a:solidFill>
                  <a:schemeClr val="tx1"/>
                </a:solidFill>
              </a:rPr>
              <a:t>học</a:t>
            </a:r>
            <a:r>
              <a:rPr lang="en-US" sz="4400" dirty="0" smtClean="0">
                <a:solidFill>
                  <a:schemeClr val="tx1"/>
                </a:solidFill>
              </a:rPr>
              <a:t> </a:t>
            </a:r>
            <a:r>
              <a:rPr lang="en-US" sz="4400" dirty="0" err="1" smtClean="0">
                <a:solidFill>
                  <a:schemeClr val="tx1"/>
                </a:solidFill>
              </a:rPr>
              <a:t>nghiên</a:t>
            </a:r>
            <a:r>
              <a:rPr lang="en-US" sz="4400" dirty="0" smtClean="0">
                <a:solidFill>
                  <a:schemeClr val="tx1"/>
                </a:solidFill>
              </a:rPr>
              <a:t> </a:t>
            </a:r>
            <a:r>
              <a:rPr lang="en-US" sz="4400" dirty="0" err="1" smtClean="0">
                <a:solidFill>
                  <a:schemeClr val="tx1"/>
                </a:solidFill>
              </a:rPr>
              <a:t>cứu</a:t>
            </a:r>
            <a:r>
              <a:rPr lang="en-US" sz="4400" dirty="0" smtClean="0">
                <a:solidFill>
                  <a:schemeClr val="tx1"/>
                </a:solidFill>
              </a:rPr>
              <a:t> </a:t>
            </a:r>
            <a:r>
              <a:rPr lang="en-US" sz="4400" dirty="0" err="1" smtClean="0">
                <a:solidFill>
                  <a:schemeClr val="tx1"/>
                </a:solidFill>
              </a:rPr>
              <a:t>là</a:t>
            </a:r>
            <a:r>
              <a:rPr lang="en-US" sz="4400" dirty="0" smtClean="0">
                <a:solidFill>
                  <a:schemeClr val="tx1"/>
                </a:solidFill>
              </a:rPr>
              <a:t> </a:t>
            </a:r>
            <a:r>
              <a:rPr lang="en-US" sz="4400" dirty="0" err="1" smtClean="0">
                <a:solidFill>
                  <a:schemeClr val="tx1"/>
                </a:solidFill>
              </a:rPr>
              <a:t>gì</a:t>
            </a:r>
            <a:r>
              <a:rPr lang="en-US" sz="4400" dirty="0" smtClean="0">
                <a:solidFill>
                  <a:schemeClr val="tx1"/>
                </a:solidFill>
              </a:rPr>
              <a:t>?</a:t>
            </a:r>
            <a:r>
              <a:rPr lang="en-MY" sz="4400" dirty="0" smtClean="0">
                <a:solidFill>
                  <a:schemeClr val="tx1"/>
                </a:solidFill>
              </a:rPr>
              <a:t/>
            </a:r>
            <a:br>
              <a:rPr lang="en-MY" sz="4400" dirty="0" smtClean="0">
                <a:solidFill>
                  <a:schemeClr val="tx1"/>
                </a:solidFill>
              </a:rPr>
            </a:br>
            <a:endParaRPr lang="en-MY"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7239000" cy="4178491"/>
          </a:xfrm>
        </p:spPr>
        <p:txBody>
          <a:bodyPr>
            <a:normAutofit fontScale="92500" lnSpcReduction="10000"/>
          </a:bodyPr>
          <a:lstStyle/>
          <a:p>
            <a:r>
              <a:rPr lang="en-US" dirty="0" err="1" smtClean="0"/>
              <a:t>Năm</a:t>
            </a:r>
            <a:r>
              <a:rPr lang="en-US" dirty="0" smtClean="0"/>
              <a:t> 2006, 4 </a:t>
            </a:r>
            <a:r>
              <a:rPr lang="en-US" dirty="0" err="1" smtClean="0"/>
              <a:t>trường</a:t>
            </a:r>
            <a:r>
              <a:rPr lang="en-US" dirty="0" smtClean="0"/>
              <a:t> </a:t>
            </a:r>
            <a:r>
              <a:rPr lang="en-US" dirty="0" err="1" smtClean="0"/>
              <a:t>đại</a:t>
            </a:r>
            <a:r>
              <a:rPr lang="en-US" dirty="0" smtClean="0"/>
              <a:t> </a:t>
            </a:r>
            <a:r>
              <a:rPr lang="en-US" dirty="0" err="1" smtClean="0"/>
              <a:t>học</a:t>
            </a:r>
            <a:r>
              <a:rPr lang="en-US" dirty="0" smtClean="0"/>
              <a:t> </a:t>
            </a:r>
            <a:r>
              <a:rPr lang="en-US" dirty="0" err="1" smtClean="0"/>
              <a:t>được</a:t>
            </a:r>
            <a:r>
              <a:rPr lang="en-US" dirty="0" smtClean="0"/>
              <a:t> </a:t>
            </a:r>
            <a:r>
              <a:rPr lang="en-US" dirty="0" err="1" smtClean="0"/>
              <a:t>xếp</a:t>
            </a:r>
            <a:r>
              <a:rPr lang="en-US" dirty="0" smtClean="0"/>
              <a:t> </a:t>
            </a:r>
            <a:r>
              <a:rPr lang="en-US" dirty="0" err="1" smtClean="0"/>
              <a:t>hạng</a:t>
            </a:r>
            <a:r>
              <a:rPr lang="en-US" dirty="0" smtClean="0"/>
              <a:t> </a:t>
            </a:r>
            <a:r>
              <a:rPr lang="en-US" dirty="0" err="1" smtClean="0"/>
              <a:t>đại</a:t>
            </a:r>
            <a:r>
              <a:rPr lang="en-US" dirty="0" smtClean="0"/>
              <a:t> </a:t>
            </a:r>
            <a:r>
              <a:rPr lang="en-US" dirty="0" err="1" smtClean="0"/>
              <a:t>học</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gồm</a:t>
            </a:r>
            <a:r>
              <a:rPr lang="en-US" dirty="0" smtClean="0"/>
              <a:t>:</a:t>
            </a:r>
          </a:p>
          <a:p>
            <a:pPr>
              <a:buNone/>
            </a:pPr>
            <a:endParaRPr lang="en-US" dirty="0" smtClean="0"/>
          </a:p>
          <a:p>
            <a:r>
              <a:rPr lang="en-US" dirty="0" smtClean="0"/>
              <a:t>ĐH Malaya (UM), </a:t>
            </a:r>
          </a:p>
          <a:p>
            <a:r>
              <a:rPr lang="en-US" dirty="0" smtClean="0"/>
              <a:t>ĐH </a:t>
            </a:r>
            <a:r>
              <a:rPr lang="en-US" dirty="0" err="1" smtClean="0"/>
              <a:t>Sains</a:t>
            </a:r>
            <a:r>
              <a:rPr lang="en-US" dirty="0" smtClean="0"/>
              <a:t> Malaysia (USM), </a:t>
            </a:r>
          </a:p>
          <a:p>
            <a:r>
              <a:rPr lang="en-US" dirty="0" smtClean="0"/>
              <a:t>ĐH </a:t>
            </a:r>
            <a:r>
              <a:rPr lang="en-US" dirty="0" err="1" smtClean="0"/>
              <a:t>Kebangsaan</a:t>
            </a:r>
            <a:r>
              <a:rPr lang="en-US" dirty="0" smtClean="0"/>
              <a:t> Malaysia (UKM), </a:t>
            </a:r>
            <a:r>
              <a:rPr lang="en-US" dirty="0" err="1" smtClean="0"/>
              <a:t>và</a:t>
            </a:r>
            <a:endParaRPr lang="en-US" dirty="0" smtClean="0"/>
          </a:p>
          <a:p>
            <a:r>
              <a:rPr lang="en-US" dirty="0" smtClean="0"/>
              <a:t>ĐH Putra Malaysia (UPM). </a:t>
            </a:r>
          </a:p>
          <a:p>
            <a:endParaRPr lang="en-US" dirty="0" smtClean="0"/>
          </a:p>
          <a:p>
            <a:r>
              <a:rPr lang="en-US" dirty="0" err="1" smtClean="0"/>
              <a:t>Tác</a:t>
            </a:r>
            <a:r>
              <a:rPr lang="en-US" dirty="0" smtClean="0"/>
              <a:t> </a:t>
            </a:r>
            <a:r>
              <a:rPr lang="en-US" dirty="0" err="1" smtClean="0"/>
              <a:t>động</a:t>
            </a:r>
            <a:r>
              <a:rPr lang="en-US" dirty="0" smtClean="0"/>
              <a:t> </a:t>
            </a:r>
            <a:r>
              <a:rPr lang="en-US" dirty="0" err="1" smtClean="0"/>
              <a:t>đến</a:t>
            </a:r>
            <a:r>
              <a:rPr lang="en-US" dirty="0" smtClean="0"/>
              <a:t> </a:t>
            </a:r>
            <a:r>
              <a:rPr lang="en-US" dirty="0" err="1" smtClean="0"/>
              <a:t>sự</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kinh</a:t>
            </a:r>
            <a:r>
              <a:rPr lang="en-US" dirty="0" smtClean="0"/>
              <a:t> </a:t>
            </a:r>
            <a:r>
              <a:rPr lang="en-US" dirty="0" err="1" smtClean="0"/>
              <a:t>tế</a:t>
            </a:r>
            <a:r>
              <a:rPr lang="en-US" dirty="0" smtClean="0"/>
              <a:t> </a:t>
            </a:r>
            <a:r>
              <a:rPr lang="en-US" dirty="0" err="1" smtClean="0"/>
              <a:t>quốc</a:t>
            </a:r>
            <a:r>
              <a:rPr lang="en-US" dirty="0" smtClean="0"/>
              <a:t> </a:t>
            </a:r>
            <a:r>
              <a:rPr lang="en-US" dirty="0" err="1" smtClean="0"/>
              <a:t>gia</a:t>
            </a:r>
            <a:r>
              <a:rPr lang="en-US" dirty="0" smtClean="0"/>
              <a:t> </a:t>
            </a:r>
            <a:r>
              <a:rPr lang="en-US" dirty="0" smtClean="0">
                <a:sym typeface="Wingdings" pitchFamily="2" charset="2"/>
              </a:rPr>
              <a:t> </a:t>
            </a:r>
            <a:r>
              <a:rPr lang="en-US" dirty="0" err="1" smtClean="0">
                <a:sym typeface="Wingdings" pitchFamily="2" charset="2"/>
              </a:rPr>
              <a:t>nâng</a:t>
            </a:r>
            <a:r>
              <a:rPr lang="en-US" dirty="0" smtClean="0">
                <a:sym typeface="Wingdings" pitchFamily="2" charset="2"/>
              </a:rPr>
              <a:t> </a:t>
            </a:r>
            <a:r>
              <a:rPr lang="en-US" dirty="0" err="1" smtClean="0">
                <a:sym typeface="Wingdings" pitchFamily="2" charset="2"/>
              </a:rPr>
              <a:t>cao</a:t>
            </a:r>
            <a:r>
              <a:rPr lang="en-US" dirty="0" smtClean="0">
                <a:sym typeface="Wingdings" pitchFamily="2" charset="2"/>
              </a:rPr>
              <a:t> </a:t>
            </a:r>
            <a:r>
              <a:rPr lang="en-US" dirty="0" err="1" smtClean="0">
                <a:sym typeface="Wingdings" pitchFamily="2" charset="2"/>
              </a:rPr>
              <a:t>chất</a:t>
            </a:r>
            <a:r>
              <a:rPr lang="en-US" dirty="0" smtClean="0">
                <a:sym typeface="Wingdings" pitchFamily="2" charset="2"/>
              </a:rPr>
              <a:t> </a:t>
            </a:r>
            <a:r>
              <a:rPr lang="en-US" dirty="0" err="1" smtClean="0">
                <a:sym typeface="Wingdings" pitchFamily="2" charset="2"/>
              </a:rPr>
              <a:t>lượng</a:t>
            </a:r>
            <a:r>
              <a:rPr lang="en-US" dirty="0" smtClean="0">
                <a:sym typeface="Wingdings" pitchFamily="2" charset="2"/>
              </a:rPr>
              <a:t> </a:t>
            </a:r>
            <a:r>
              <a:rPr lang="en-US" dirty="0" err="1" smtClean="0">
                <a:sym typeface="Wingdings" pitchFamily="2" charset="2"/>
              </a:rPr>
              <a:t>công</a:t>
            </a:r>
            <a:r>
              <a:rPr lang="en-US" dirty="0" smtClean="0">
                <a:sym typeface="Wingdings" pitchFamily="2" charset="2"/>
              </a:rPr>
              <a:t> </a:t>
            </a:r>
            <a:r>
              <a:rPr lang="en-US" dirty="0" err="1" smtClean="0">
                <a:sym typeface="Wingdings" pitchFamily="2" charset="2"/>
              </a:rPr>
              <a:t>dân</a:t>
            </a:r>
            <a:r>
              <a:rPr lang="en-US" dirty="0" smtClean="0">
                <a:sym typeface="Wingdings" pitchFamily="2" charset="2"/>
              </a:rPr>
              <a:t>.</a:t>
            </a:r>
            <a:endParaRPr lang="en-MY" dirty="0"/>
          </a:p>
        </p:txBody>
      </p:sp>
      <p:sp>
        <p:nvSpPr>
          <p:cNvPr id="3" name="Title 2"/>
          <p:cNvSpPr>
            <a:spLocks noGrp="1"/>
          </p:cNvSpPr>
          <p:nvPr>
            <p:ph type="title"/>
          </p:nvPr>
        </p:nvSpPr>
        <p:spPr/>
        <p:txBody>
          <a:bodyPr>
            <a:normAutofit/>
          </a:bodyPr>
          <a:lstStyle/>
          <a:p>
            <a:pPr algn="ctr"/>
            <a:r>
              <a:rPr lang="en-US" sz="3600" dirty="0" smtClean="0">
                <a:solidFill>
                  <a:schemeClr val="tx1"/>
                </a:solidFill>
              </a:rPr>
              <a:t>3. </a:t>
            </a:r>
            <a:r>
              <a:rPr lang="en-US" sz="3600" dirty="0" err="1" smtClean="0">
                <a:solidFill>
                  <a:schemeClr val="tx1"/>
                </a:solidFill>
              </a:rPr>
              <a:t>Đại</a:t>
            </a:r>
            <a:r>
              <a:rPr lang="en-US" sz="3600" dirty="0" smtClean="0">
                <a:solidFill>
                  <a:schemeClr val="tx1"/>
                </a:solidFill>
              </a:rPr>
              <a:t> </a:t>
            </a:r>
            <a:r>
              <a:rPr lang="en-US" sz="3600" dirty="0" err="1" smtClean="0">
                <a:solidFill>
                  <a:schemeClr val="tx1"/>
                </a:solidFill>
              </a:rPr>
              <a:t>học</a:t>
            </a:r>
            <a:r>
              <a:rPr lang="en-US" sz="3600" dirty="0" smtClean="0">
                <a:solidFill>
                  <a:schemeClr val="tx1"/>
                </a:solidFill>
              </a:rPr>
              <a:t> </a:t>
            </a:r>
            <a:r>
              <a:rPr lang="en-US" sz="3600" dirty="0" err="1" smtClean="0">
                <a:solidFill>
                  <a:schemeClr val="tx1"/>
                </a:solidFill>
              </a:rPr>
              <a:t>nghiên</a:t>
            </a:r>
            <a:r>
              <a:rPr lang="en-US" sz="3600" dirty="0" smtClean="0">
                <a:solidFill>
                  <a:schemeClr val="tx1"/>
                </a:solidFill>
              </a:rPr>
              <a:t> </a:t>
            </a:r>
            <a:r>
              <a:rPr lang="en-US" sz="3600" dirty="0" err="1" smtClean="0">
                <a:solidFill>
                  <a:schemeClr val="tx1"/>
                </a:solidFill>
              </a:rPr>
              <a:t>cứu</a:t>
            </a:r>
            <a:r>
              <a:rPr lang="en-US" sz="3600" dirty="0" smtClean="0">
                <a:solidFill>
                  <a:schemeClr val="tx1"/>
                </a:solidFill>
              </a:rPr>
              <a:t> </a:t>
            </a:r>
            <a:r>
              <a:rPr lang="en-US" sz="3600" dirty="0" err="1" smtClean="0">
                <a:solidFill>
                  <a:schemeClr val="tx1"/>
                </a:solidFill>
              </a:rPr>
              <a:t>tại</a:t>
            </a:r>
            <a:r>
              <a:rPr lang="en-US" sz="3600" dirty="0" smtClean="0">
                <a:solidFill>
                  <a:schemeClr val="tx1"/>
                </a:solidFill>
              </a:rPr>
              <a:t> Malaysia</a:t>
            </a:r>
            <a:endParaRPr lang="en-MY" sz="3600" dirty="0" smtClean="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7467600" y="1524000"/>
            <a:ext cx="1219200" cy="16192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1"/>
            <a:ext cx="8305800" cy="3657600"/>
          </a:xfrm>
        </p:spPr>
        <p:txBody>
          <a:bodyPr>
            <a:normAutofit fontScale="92500"/>
          </a:bodyPr>
          <a:lstStyle/>
          <a:p>
            <a:r>
              <a:rPr lang="en-US" dirty="0" smtClean="0"/>
              <a:t>(a) </a:t>
            </a:r>
            <a:r>
              <a:rPr lang="en-US" dirty="0" err="1" smtClean="0"/>
              <a:t>số</a:t>
            </a:r>
            <a:r>
              <a:rPr lang="en-US" dirty="0" smtClean="0"/>
              <a:t> </a:t>
            </a:r>
            <a:r>
              <a:rPr lang="en-US" dirty="0" err="1" smtClean="0"/>
              <a:t>lượng</a:t>
            </a:r>
            <a:r>
              <a:rPr lang="en-US" dirty="0" smtClean="0"/>
              <a:t> </a:t>
            </a:r>
            <a:r>
              <a:rPr lang="en-US" dirty="0" err="1" smtClean="0"/>
              <a:t>và</a:t>
            </a:r>
            <a:r>
              <a:rPr lang="en-US" dirty="0" smtClean="0"/>
              <a:t> </a:t>
            </a:r>
            <a:r>
              <a:rPr lang="en-US" dirty="0" err="1" smtClean="0"/>
              <a:t>chất</a:t>
            </a:r>
            <a:r>
              <a:rPr lang="en-US" dirty="0" smtClean="0"/>
              <a:t> </a:t>
            </a:r>
            <a:r>
              <a:rPr lang="en-US" dirty="0" err="1" smtClean="0"/>
              <a:t>lượng</a:t>
            </a:r>
            <a:r>
              <a:rPr lang="en-US" dirty="0" smtClean="0"/>
              <a:t> </a:t>
            </a:r>
            <a:r>
              <a:rPr lang="en-US" dirty="0" err="1" smtClean="0"/>
              <a:t>của</a:t>
            </a:r>
            <a:r>
              <a:rPr lang="en-US" dirty="0" smtClean="0"/>
              <a:t> </a:t>
            </a:r>
            <a:r>
              <a:rPr lang="en-US" dirty="0" err="1" smtClean="0"/>
              <a:t>nhà</a:t>
            </a:r>
            <a:r>
              <a:rPr lang="en-US" dirty="0" smtClean="0"/>
              <a:t> </a:t>
            </a:r>
            <a:r>
              <a:rPr lang="en-US" dirty="0" err="1" smtClean="0"/>
              <a:t>nghiên</a:t>
            </a:r>
            <a:r>
              <a:rPr lang="en-US" dirty="0" smtClean="0"/>
              <a:t> </a:t>
            </a:r>
            <a:r>
              <a:rPr lang="en-US" dirty="0" err="1" smtClean="0"/>
              <a:t>cứu</a:t>
            </a:r>
            <a:r>
              <a:rPr lang="en-US" dirty="0" smtClean="0"/>
              <a:t>, </a:t>
            </a:r>
          </a:p>
          <a:p>
            <a:r>
              <a:rPr lang="en-US" dirty="0" smtClean="0"/>
              <a:t>(b) </a:t>
            </a:r>
            <a:r>
              <a:rPr lang="en-US" dirty="0" err="1" smtClean="0"/>
              <a:t>số</a:t>
            </a:r>
            <a:r>
              <a:rPr lang="en-US" dirty="0" smtClean="0"/>
              <a:t> </a:t>
            </a:r>
            <a:r>
              <a:rPr lang="en-US" dirty="0" err="1" smtClean="0"/>
              <a:t>lượng</a:t>
            </a:r>
            <a:r>
              <a:rPr lang="en-US" dirty="0" smtClean="0"/>
              <a:t> </a:t>
            </a:r>
            <a:r>
              <a:rPr lang="en-US" dirty="0" err="1" smtClean="0"/>
              <a:t>và</a:t>
            </a:r>
            <a:r>
              <a:rPr lang="en-US" dirty="0" smtClean="0"/>
              <a:t> </a:t>
            </a:r>
            <a:r>
              <a:rPr lang="en-US" dirty="0" err="1" smtClean="0"/>
              <a:t>chất</a:t>
            </a:r>
            <a:r>
              <a:rPr lang="en-US" dirty="0" smtClean="0"/>
              <a:t> </a:t>
            </a:r>
            <a:r>
              <a:rPr lang="en-US" dirty="0" err="1" smtClean="0"/>
              <a:t>lượng</a:t>
            </a:r>
            <a:r>
              <a:rPr lang="en-US" dirty="0" smtClean="0"/>
              <a:t> </a:t>
            </a:r>
            <a:r>
              <a:rPr lang="en-US" dirty="0" err="1" smtClean="0"/>
              <a:t>của</a:t>
            </a:r>
            <a:r>
              <a:rPr lang="en-US" dirty="0" smtClean="0"/>
              <a:t> </a:t>
            </a:r>
            <a:r>
              <a:rPr lang="en-US" dirty="0" err="1" smtClean="0"/>
              <a:t>nghiên</a:t>
            </a:r>
            <a:r>
              <a:rPr lang="en-US" dirty="0" smtClean="0"/>
              <a:t> </a:t>
            </a:r>
            <a:r>
              <a:rPr lang="en-US" dirty="0" err="1" smtClean="0"/>
              <a:t>cứu</a:t>
            </a:r>
            <a:r>
              <a:rPr lang="en-US" dirty="0" smtClean="0"/>
              <a:t>, </a:t>
            </a:r>
          </a:p>
          <a:p>
            <a:r>
              <a:rPr lang="en-US" dirty="0" smtClean="0"/>
              <a:t>(c) </a:t>
            </a:r>
            <a:r>
              <a:rPr lang="en-US" dirty="0" err="1" smtClean="0"/>
              <a:t>số</a:t>
            </a:r>
            <a:r>
              <a:rPr lang="en-US" dirty="0" smtClean="0"/>
              <a:t> </a:t>
            </a:r>
            <a:r>
              <a:rPr lang="en-US" dirty="0" err="1" smtClean="0"/>
              <a:t>lượng</a:t>
            </a:r>
            <a:r>
              <a:rPr lang="en-US" dirty="0" smtClean="0"/>
              <a:t> </a:t>
            </a:r>
            <a:r>
              <a:rPr lang="en-US" dirty="0" err="1" smtClean="0"/>
              <a:t>sinh</a:t>
            </a:r>
            <a:r>
              <a:rPr lang="en-US" dirty="0" smtClean="0"/>
              <a:t> </a:t>
            </a:r>
            <a:r>
              <a:rPr lang="en-US" dirty="0" err="1" smtClean="0"/>
              <a:t>viên</a:t>
            </a:r>
            <a:r>
              <a:rPr lang="en-US" dirty="0" smtClean="0"/>
              <a:t> </a:t>
            </a:r>
            <a:r>
              <a:rPr lang="en-US" dirty="0" err="1" smtClean="0"/>
              <a:t>sau</a:t>
            </a:r>
            <a:r>
              <a:rPr lang="en-US" dirty="0" smtClean="0"/>
              <a:t> </a:t>
            </a:r>
            <a:r>
              <a:rPr lang="en-US" dirty="0" err="1" smtClean="0"/>
              <a:t>đại</a:t>
            </a:r>
            <a:r>
              <a:rPr lang="en-US" dirty="0" smtClean="0"/>
              <a:t> </a:t>
            </a:r>
            <a:r>
              <a:rPr lang="en-US" dirty="0" err="1" smtClean="0"/>
              <a:t>học</a:t>
            </a:r>
            <a:r>
              <a:rPr lang="en-US" dirty="0" smtClean="0"/>
              <a:t>,</a:t>
            </a:r>
          </a:p>
          <a:p>
            <a:r>
              <a:rPr lang="en-US" dirty="0" smtClean="0"/>
              <a:t>(d) </a:t>
            </a:r>
            <a:r>
              <a:rPr lang="en-US" dirty="0" err="1" smtClean="0"/>
              <a:t>chất</a:t>
            </a:r>
            <a:r>
              <a:rPr lang="en-US" dirty="0" smtClean="0"/>
              <a:t> </a:t>
            </a:r>
            <a:r>
              <a:rPr lang="en-US" dirty="0" err="1" smtClean="0"/>
              <a:t>lượng</a:t>
            </a:r>
            <a:r>
              <a:rPr lang="en-US" dirty="0" smtClean="0"/>
              <a:t> </a:t>
            </a:r>
            <a:r>
              <a:rPr lang="en-US" dirty="0" err="1" smtClean="0"/>
              <a:t>sinh</a:t>
            </a:r>
            <a:r>
              <a:rPr lang="en-US" dirty="0" smtClean="0"/>
              <a:t> </a:t>
            </a:r>
            <a:r>
              <a:rPr lang="en-US" dirty="0" err="1" smtClean="0"/>
              <a:t>viên</a:t>
            </a:r>
            <a:r>
              <a:rPr lang="en-US" dirty="0" smtClean="0"/>
              <a:t> </a:t>
            </a:r>
            <a:r>
              <a:rPr lang="en-US" dirty="0" err="1" smtClean="0"/>
              <a:t>sau</a:t>
            </a:r>
            <a:r>
              <a:rPr lang="en-US" dirty="0" smtClean="0"/>
              <a:t> </a:t>
            </a:r>
            <a:r>
              <a:rPr lang="en-US" dirty="0" err="1" smtClean="0"/>
              <a:t>đại</a:t>
            </a:r>
            <a:r>
              <a:rPr lang="en-US" dirty="0" smtClean="0"/>
              <a:t> </a:t>
            </a:r>
            <a:r>
              <a:rPr lang="en-US" dirty="0" err="1" smtClean="0"/>
              <a:t>học</a:t>
            </a:r>
            <a:r>
              <a:rPr lang="en-US" dirty="0" smtClean="0"/>
              <a:t>, </a:t>
            </a:r>
          </a:p>
          <a:p>
            <a:r>
              <a:rPr lang="en-US" dirty="0" smtClean="0"/>
              <a:t>(e) </a:t>
            </a:r>
            <a:r>
              <a:rPr lang="en-US" dirty="0" err="1" smtClean="0"/>
              <a:t>sự</a:t>
            </a:r>
            <a:r>
              <a:rPr lang="en-US" dirty="0" smtClean="0"/>
              <a:t> </a:t>
            </a:r>
            <a:r>
              <a:rPr lang="en-US" dirty="0" err="1" smtClean="0"/>
              <a:t>đổi</a:t>
            </a:r>
            <a:r>
              <a:rPr lang="en-US" dirty="0" smtClean="0"/>
              <a:t> </a:t>
            </a:r>
            <a:r>
              <a:rPr lang="en-US" dirty="0" err="1" smtClean="0"/>
              <a:t>mới</a:t>
            </a:r>
            <a:r>
              <a:rPr lang="en-US" dirty="0" smtClean="0"/>
              <a:t>, </a:t>
            </a:r>
            <a:endParaRPr lang="en-US" dirty="0" smtClean="0"/>
          </a:p>
          <a:p>
            <a:r>
              <a:rPr lang="en-US" dirty="0" smtClean="0"/>
              <a:t>(f) </a:t>
            </a:r>
            <a:r>
              <a:rPr lang="en-US" dirty="0" err="1" smtClean="0"/>
              <a:t>dịch</a:t>
            </a:r>
            <a:r>
              <a:rPr lang="en-US" dirty="0" smtClean="0"/>
              <a:t> </a:t>
            </a:r>
            <a:r>
              <a:rPr lang="en-US" dirty="0" err="1" smtClean="0"/>
              <a:t>vụ</a:t>
            </a:r>
            <a:r>
              <a:rPr lang="en-US" dirty="0" smtClean="0"/>
              <a:t> </a:t>
            </a:r>
            <a:r>
              <a:rPr lang="en-US" dirty="0" err="1" smtClean="0"/>
              <a:t>chuyên</a:t>
            </a:r>
            <a:r>
              <a:rPr lang="en-US" dirty="0" smtClean="0"/>
              <a:t> </a:t>
            </a:r>
            <a:r>
              <a:rPr lang="en-US" dirty="0" err="1" smtClean="0"/>
              <a:t>môn</a:t>
            </a:r>
            <a:r>
              <a:rPr lang="en-US" dirty="0" smtClean="0"/>
              <a:t> </a:t>
            </a:r>
            <a:r>
              <a:rPr lang="en-US" dirty="0" err="1" smtClean="0"/>
              <a:t>và</a:t>
            </a:r>
            <a:r>
              <a:rPr lang="en-US" dirty="0" smtClean="0"/>
              <a:t> </a:t>
            </a:r>
            <a:r>
              <a:rPr lang="en-US" dirty="0" err="1" smtClean="0"/>
              <a:t>hệ</a:t>
            </a:r>
            <a:r>
              <a:rPr lang="en-US" dirty="0" smtClean="0"/>
              <a:t> </a:t>
            </a:r>
            <a:r>
              <a:rPr lang="en-US" dirty="0" err="1" smtClean="0"/>
              <a:t>thống</a:t>
            </a:r>
            <a:r>
              <a:rPr lang="en-US" dirty="0" smtClean="0"/>
              <a:t> </a:t>
            </a:r>
            <a:r>
              <a:rPr lang="en-US" dirty="0" err="1" smtClean="0"/>
              <a:t>khen</a:t>
            </a:r>
            <a:r>
              <a:rPr lang="en-US" dirty="0" smtClean="0"/>
              <a:t> </a:t>
            </a:r>
            <a:r>
              <a:rPr lang="en-US" dirty="0" err="1" smtClean="0"/>
              <a:t>thưởng</a:t>
            </a:r>
            <a:r>
              <a:rPr lang="en-US" dirty="0" smtClean="0"/>
              <a:t>, </a:t>
            </a:r>
          </a:p>
          <a:p>
            <a:r>
              <a:rPr lang="en-US" dirty="0" smtClean="0"/>
              <a:t>(g) </a:t>
            </a:r>
            <a:r>
              <a:rPr lang="en-US" dirty="0" err="1" smtClean="0"/>
              <a:t>xây</a:t>
            </a:r>
            <a:r>
              <a:rPr lang="en-US" dirty="0" smtClean="0"/>
              <a:t> </a:t>
            </a:r>
            <a:r>
              <a:rPr lang="en-US" dirty="0" err="1" smtClean="0"/>
              <a:t>dựng</a:t>
            </a:r>
            <a:r>
              <a:rPr lang="en-US" dirty="0" smtClean="0"/>
              <a:t> </a:t>
            </a:r>
            <a:r>
              <a:rPr lang="en-US" dirty="0" err="1" smtClean="0"/>
              <a:t>mạng</a:t>
            </a:r>
            <a:r>
              <a:rPr lang="en-US" dirty="0" smtClean="0"/>
              <a:t> </a:t>
            </a:r>
            <a:r>
              <a:rPr lang="en-US" dirty="0" err="1" smtClean="0"/>
              <a:t>lưới</a:t>
            </a:r>
            <a:r>
              <a:rPr lang="en-US" dirty="0" smtClean="0"/>
              <a:t> </a:t>
            </a:r>
            <a:r>
              <a:rPr lang="en-US" dirty="0" err="1" smtClean="0"/>
              <a:t>hợp</a:t>
            </a:r>
            <a:r>
              <a:rPr lang="en-US" dirty="0" smtClean="0"/>
              <a:t> </a:t>
            </a:r>
            <a:r>
              <a:rPr lang="en-US" dirty="0" err="1" smtClean="0"/>
              <a:t>tác</a:t>
            </a:r>
            <a:r>
              <a:rPr lang="en-US" dirty="0" smtClean="0"/>
              <a:t>, </a:t>
            </a:r>
            <a:r>
              <a:rPr lang="en-US" dirty="0" err="1" smtClean="0"/>
              <a:t>và</a:t>
            </a:r>
            <a:endParaRPr lang="en-US" dirty="0" smtClean="0"/>
          </a:p>
          <a:p>
            <a:r>
              <a:rPr lang="en-US" dirty="0" smtClean="0"/>
              <a:t>(h) </a:t>
            </a:r>
            <a:r>
              <a:rPr lang="en-US" dirty="0" err="1" smtClean="0"/>
              <a:t>dịch</a:t>
            </a:r>
            <a:r>
              <a:rPr lang="en-US" dirty="0" smtClean="0"/>
              <a:t> </a:t>
            </a:r>
            <a:r>
              <a:rPr lang="en-US" dirty="0" err="1" smtClean="0"/>
              <a:t>vụ</a:t>
            </a:r>
            <a:r>
              <a:rPr lang="en-US" dirty="0" smtClean="0"/>
              <a:t> </a:t>
            </a:r>
            <a:r>
              <a:rPr lang="en-US" dirty="0" err="1" smtClean="0"/>
              <a:t>hỗ</a:t>
            </a:r>
            <a:r>
              <a:rPr lang="en-US" dirty="0" smtClean="0"/>
              <a:t> </a:t>
            </a:r>
            <a:r>
              <a:rPr lang="en-US" dirty="0" err="1" smtClean="0"/>
              <a:t>trợ</a:t>
            </a:r>
            <a:endParaRPr lang="en-MY" dirty="0"/>
          </a:p>
        </p:txBody>
      </p:sp>
      <p:sp>
        <p:nvSpPr>
          <p:cNvPr id="3" name="Title 2"/>
          <p:cNvSpPr>
            <a:spLocks noGrp="1"/>
          </p:cNvSpPr>
          <p:nvPr>
            <p:ph type="title"/>
          </p:nvPr>
        </p:nvSpPr>
        <p:spPr/>
        <p:txBody>
          <a:bodyPr>
            <a:noAutofit/>
          </a:bodyPr>
          <a:lstStyle/>
          <a:p>
            <a:pPr algn="ctr"/>
            <a:r>
              <a:rPr lang="en-US" sz="3200" dirty="0" smtClean="0"/>
              <a:t>8 </a:t>
            </a:r>
            <a:r>
              <a:rPr lang="en-US" sz="3200" dirty="0" err="1" smtClean="0"/>
              <a:t>tiêu</a:t>
            </a:r>
            <a:r>
              <a:rPr lang="en-US" sz="3200" dirty="0" smtClean="0"/>
              <a:t> </a:t>
            </a:r>
            <a:r>
              <a:rPr lang="en-US" sz="3200" dirty="0" err="1" smtClean="0"/>
              <a:t>chí</a:t>
            </a:r>
            <a:r>
              <a:rPr lang="en-US" sz="3200" dirty="0" smtClean="0"/>
              <a:t> </a:t>
            </a:r>
            <a:r>
              <a:rPr lang="en-US" sz="3200" dirty="0" err="1" smtClean="0"/>
              <a:t>lựa</a:t>
            </a:r>
            <a:r>
              <a:rPr lang="en-US" sz="3200" dirty="0" smtClean="0"/>
              <a:t> </a:t>
            </a:r>
            <a:r>
              <a:rPr lang="en-US" sz="3200" dirty="0" err="1" smtClean="0"/>
              <a:t>chọn</a:t>
            </a:r>
            <a:r>
              <a:rPr lang="en-US" sz="3200" dirty="0" smtClean="0"/>
              <a:t> </a:t>
            </a:r>
            <a:r>
              <a:rPr lang="en-US" sz="3200" dirty="0" err="1" smtClean="0"/>
              <a:t>đại</a:t>
            </a:r>
            <a:r>
              <a:rPr lang="en-US" sz="3200" dirty="0" smtClean="0"/>
              <a:t> </a:t>
            </a:r>
            <a:r>
              <a:rPr lang="en-US" sz="3200" dirty="0" err="1" smtClean="0"/>
              <a:t>học</a:t>
            </a:r>
            <a:r>
              <a:rPr lang="en-US" sz="3200" dirty="0" smtClean="0"/>
              <a:t> </a:t>
            </a:r>
            <a:r>
              <a:rPr lang="en-US" sz="3200" dirty="0" err="1" smtClean="0"/>
              <a:t>nghiên</a:t>
            </a:r>
            <a:r>
              <a:rPr lang="en-US" sz="3200" dirty="0" smtClean="0"/>
              <a:t> </a:t>
            </a:r>
            <a:r>
              <a:rPr lang="en-US" sz="3200" dirty="0" err="1" smtClean="0"/>
              <a:t>cứu</a:t>
            </a:r>
            <a:r>
              <a:rPr lang="en-US" sz="3200" dirty="0" smtClean="0"/>
              <a:t> </a:t>
            </a:r>
            <a:endParaRPr lang="en-MY" sz="3200" dirty="0"/>
          </a:p>
        </p:txBody>
      </p:sp>
      <p:pic>
        <p:nvPicPr>
          <p:cNvPr id="4" name="Picture 2"/>
          <p:cNvPicPr>
            <a:picLocks noChangeAspect="1" noChangeArrowheads="1"/>
          </p:cNvPicPr>
          <p:nvPr/>
        </p:nvPicPr>
        <p:blipFill>
          <a:blip r:embed="rId2" cstate="print"/>
          <a:srcRect/>
          <a:stretch>
            <a:fillRect/>
          </a:stretch>
        </p:blipFill>
        <p:spPr bwMode="auto">
          <a:xfrm>
            <a:off x="7772400" y="4876800"/>
            <a:ext cx="1219200" cy="16192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305800" cy="3852672"/>
          </a:xfrm>
        </p:spPr>
        <p:txBody>
          <a:bodyPr>
            <a:normAutofit fontScale="92500"/>
          </a:bodyPr>
          <a:lstStyle/>
          <a:p>
            <a:r>
              <a:rPr lang="en-US" dirty="0" err="1" smtClean="0"/>
              <a:t>Chính</a:t>
            </a:r>
            <a:r>
              <a:rPr lang="en-US" dirty="0" smtClean="0"/>
              <a:t> </a:t>
            </a:r>
            <a:r>
              <a:rPr lang="en-US" dirty="0" err="1" smtClean="0"/>
              <a:t>sách</a:t>
            </a:r>
            <a:r>
              <a:rPr lang="en-US" dirty="0" smtClean="0"/>
              <a:t> </a:t>
            </a:r>
            <a:r>
              <a:rPr lang="en-US" dirty="0" err="1" smtClean="0"/>
              <a:t>đãi</a:t>
            </a:r>
            <a:r>
              <a:rPr lang="en-US" dirty="0" smtClean="0"/>
              <a:t> </a:t>
            </a:r>
            <a:r>
              <a:rPr lang="en-US" dirty="0" err="1" smtClean="0"/>
              <a:t>ngộ</a:t>
            </a:r>
            <a:r>
              <a:rPr lang="en-US" dirty="0" smtClean="0"/>
              <a:t> </a:t>
            </a:r>
            <a:r>
              <a:rPr lang="en-US" dirty="0" err="1" smtClean="0"/>
              <a:t>của</a:t>
            </a:r>
            <a:r>
              <a:rPr lang="en-US" dirty="0" smtClean="0"/>
              <a:t> </a:t>
            </a:r>
            <a:r>
              <a:rPr lang="en-US" dirty="0" err="1" smtClean="0"/>
              <a:t>Bộ</a:t>
            </a:r>
            <a:r>
              <a:rPr lang="en-US" dirty="0" smtClean="0"/>
              <a:t> </a:t>
            </a:r>
            <a:r>
              <a:rPr lang="en-US" dirty="0" err="1" smtClean="0"/>
              <a:t>Giáo</a:t>
            </a:r>
            <a:r>
              <a:rPr lang="en-US" dirty="0" smtClean="0"/>
              <a:t> </a:t>
            </a:r>
            <a:r>
              <a:rPr lang="en-US" dirty="0" err="1" smtClean="0"/>
              <a:t>dục</a:t>
            </a:r>
            <a:r>
              <a:rPr lang="en-US" dirty="0" smtClean="0"/>
              <a:t> </a:t>
            </a:r>
            <a:r>
              <a:rPr lang="en-US" dirty="0" err="1" smtClean="0"/>
              <a:t>Đại</a:t>
            </a:r>
            <a:r>
              <a:rPr lang="en-US" dirty="0" smtClean="0"/>
              <a:t> </a:t>
            </a:r>
            <a:r>
              <a:rPr lang="en-US" dirty="0" err="1" smtClean="0"/>
              <a:t>học</a:t>
            </a:r>
            <a:r>
              <a:rPr lang="en-US" dirty="0" smtClean="0"/>
              <a:t> (MOHE) qua </a:t>
            </a:r>
            <a:r>
              <a:rPr lang="en-US" dirty="0" err="1" smtClean="0"/>
              <a:t>việc</a:t>
            </a:r>
            <a:r>
              <a:rPr lang="en-US" dirty="0" smtClean="0"/>
              <a:t> </a:t>
            </a:r>
            <a:r>
              <a:rPr lang="en-US" dirty="0" err="1" smtClean="0"/>
              <a:t>cung</a:t>
            </a:r>
            <a:r>
              <a:rPr lang="en-US" dirty="0" smtClean="0"/>
              <a:t> </a:t>
            </a:r>
            <a:r>
              <a:rPr lang="en-US" dirty="0" err="1" smtClean="0"/>
              <a:t>cấp</a:t>
            </a:r>
            <a:r>
              <a:rPr lang="en-US" dirty="0" smtClean="0"/>
              <a:t> </a:t>
            </a:r>
            <a:r>
              <a:rPr lang="en-US" dirty="0" err="1" smtClean="0"/>
              <a:t>học</a:t>
            </a:r>
            <a:r>
              <a:rPr lang="en-US" dirty="0" smtClean="0"/>
              <a:t> </a:t>
            </a:r>
            <a:r>
              <a:rPr lang="en-US" dirty="0" err="1" smtClean="0"/>
              <a:t>bổng</a:t>
            </a:r>
            <a:r>
              <a:rPr lang="en-US" dirty="0" smtClean="0"/>
              <a:t> </a:t>
            </a:r>
            <a:r>
              <a:rPr lang="en-US" dirty="0" err="1" smtClean="0"/>
              <a:t>nghiên</a:t>
            </a:r>
            <a:r>
              <a:rPr lang="en-US" dirty="0" smtClean="0"/>
              <a:t> </a:t>
            </a:r>
            <a:r>
              <a:rPr lang="en-US" dirty="0" err="1" smtClean="0"/>
              <a:t>cứu</a:t>
            </a:r>
            <a:r>
              <a:rPr lang="en-US" dirty="0" smtClean="0"/>
              <a:t>:</a:t>
            </a:r>
          </a:p>
          <a:p>
            <a:pPr>
              <a:buNone/>
            </a:pPr>
            <a:endParaRPr lang="en-US" dirty="0" smtClean="0"/>
          </a:p>
          <a:p>
            <a:r>
              <a:rPr lang="en-US" dirty="0" err="1" smtClean="0"/>
              <a:t>Kế</a:t>
            </a:r>
            <a:r>
              <a:rPr lang="en-US" dirty="0" smtClean="0"/>
              <a:t> </a:t>
            </a:r>
            <a:r>
              <a:rPr lang="en-US" dirty="0" err="1" smtClean="0"/>
              <a:t>hoạch</a:t>
            </a:r>
            <a:r>
              <a:rPr lang="en-US" dirty="0" smtClean="0"/>
              <a:t> </a:t>
            </a:r>
            <a:r>
              <a:rPr lang="en-US" dirty="0" err="1" smtClean="0"/>
              <a:t>học</a:t>
            </a:r>
            <a:r>
              <a:rPr lang="en-US" dirty="0" smtClean="0"/>
              <a:t> </a:t>
            </a:r>
            <a:r>
              <a:rPr lang="en-US" dirty="0" err="1" smtClean="0"/>
              <a:t>bổng</a:t>
            </a:r>
            <a:r>
              <a:rPr lang="en-US" dirty="0" smtClean="0"/>
              <a:t> </a:t>
            </a:r>
            <a:r>
              <a:rPr lang="en-US" dirty="0" err="1" smtClean="0"/>
              <a:t>nghiên</a:t>
            </a:r>
            <a:r>
              <a:rPr lang="en-US" dirty="0" smtClean="0"/>
              <a:t> </a:t>
            </a:r>
            <a:r>
              <a:rPr lang="en-US" dirty="0" err="1" smtClean="0"/>
              <a:t>cưú</a:t>
            </a:r>
            <a:r>
              <a:rPr lang="en-US" dirty="0" smtClean="0"/>
              <a:t> </a:t>
            </a:r>
            <a:r>
              <a:rPr lang="en-US" dirty="0" err="1" smtClean="0"/>
              <a:t>khám</a:t>
            </a:r>
            <a:r>
              <a:rPr lang="en-US" dirty="0" smtClean="0"/>
              <a:t> </a:t>
            </a:r>
            <a:r>
              <a:rPr lang="en-US" dirty="0" err="1" smtClean="0"/>
              <a:t>phá</a:t>
            </a:r>
            <a:r>
              <a:rPr lang="en-US" dirty="0" smtClean="0"/>
              <a:t> (ERGS),</a:t>
            </a:r>
          </a:p>
          <a:p>
            <a:r>
              <a:rPr lang="en-US" dirty="0" err="1" smtClean="0"/>
              <a:t>Kế</a:t>
            </a:r>
            <a:r>
              <a:rPr lang="en-US" dirty="0" smtClean="0"/>
              <a:t> </a:t>
            </a:r>
            <a:r>
              <a:rPr lang="en-US" dirty="0" err="1" smtClean="0"/>
              <a:t>hoạch</a:t>
            </a:r>
            <a:r>
              <a:rPr lang="en-US" dirty="0" smtClean="0"/>
              <a:t> </a:t>
            </a:r>
            <a:r>
              <a:rPr lang="en-US" dirty="0" err="1" smtClean="0"/>
              <a:t>học</a:t>
            </a:r>
            <a:r>
              <a:rPr lang="en-US" dirty="0" smtClean="0"/>
              <a:t> </a:t>
            </a:r>
            <a:r>
              <a:rPr lang="en-US" dirty="0" err="1" smtClean="0"/>
              <a:t>bổng</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cơ</a:t>
            </a:r>
            <a:r>
              <a:rPr lang="en-US" dirty="0" smtClean="0"/>
              <a:t> </a:t>
            </a:r>
            <a:r>
              <a:rPr lang="en-US" dirty="0" err="1" smtClean="0"/>
              <a:t>bản</a:t>
            </a:r>
            <a:r>
              <a:rPr lang="en-US" dirty="0" smtClean="0"/>
              <a:t> (FRGS),</a:t>
            </a:r>
          </a:p>
          <a:p>
            <a:r>
              <a:rPr lang="en-US" dirty="0" err="1" smtClean="0"/>
              <a:t>Kế</a:t>
            </a:r>
            <a:r>
              <a:rPr lang="en-US" dirty="0" smtClean="0"/>
              <a:t> </a:t>
            </a:r>
            <a:r>
              <a:rPr lang="en-US" dirty="0" err="1" smtClean="0"/>
              <a:t>hoạch</a:t>
            </a:r>
            <a:r>
              <a:rPr lang="en-US" dirty="0" smtClean="0"/>
              <a:t> </a:t>
            </a:r>
            <a:r>
              <a:rPr lang="en-US" dirty="0" err="1" smtClean="0"/>
              <a:t>học</a:t>
            </a:r>
            <a:r>
              <a:rPr lang="en-US" dirty="0" smtClean="0"/>
              <a:t> </a:t>
            </a:r>
            <a:r>
              <a:rPr lang="en-US" dirty="0" err="1" smtClean="0"/>
              <a:t>bổng</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dài</a:t>
            </a:r>
            <a:r>
              <a:rPr lang="en-US" dirty="0" smtClean="0"/>
              <a:t> </a:t>
            </a:r>
            <a:r>
              <a:rPr lang="en-US" dirty="0" err="1" smtClean="0"/>
              <a:t>hạn</a:t>
            </a:r>
            <a:r>
              <a:rPr lang="en-US" dirty="0" smtClean="0"/>
              <a:t> (LRGS), </a:t>
            </a:r>
            <a:r>
              <a:rPr lang="en-US" dirty="0" err="1" smtClean="0"/>
              <a:t>và</a:t>
            </a:r>
            <a:endParaRPr lang="en-US" dirty="0" smtClean="0"/>
          </a:p>
          <a:p>
            <a:r>
              <a:rPr lang="en-US" dirty="0" err="1" smtClean="0"/>
              <a:t>Kế</a:t>
            </a:r>
            <a:r>
              <a:rPr lang="en-US" dirty="0" smtClean="0"/>
              <a:t> </a:t>
            </a:r>
            <a:r>
              <a:rPr lang="en-US" dirty="0" err="1" smtClean="0"/>
              <a:t>hoạch</a:t>
            </a:r>
            <a:r>
              <a:rPr lang="en-US" dirty="0" smtClean="0"/>
              <a:t> </a:t>
            </a:r>
            <a:r>
              <a:rPr lang="en-US" dirty="0" err="1" smtClean="0"/>
              <a:t>học</a:t>
            </a:r>
            <a:r>
              <a:rPr lang="en-US" dirty="0" smtClean="0"/>
              <a:t> </a:t>
            </a:r>
            <a:r>
              <a:rPr lang="en-US" dirty="0" err="1" smtClean="0"/>
              <a:t>bổng</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thử</a:t>
            </a:r>
            <a:r>
              <a:rPr lang="en-US" dirty="0" smtClean="0"/>
              <a:t> </a:t>
            </a:r>
            <a:r>
              <a:rPr lang="en-US" dirty="0" err="1" smtClean="0"/>
              <a:t>nghiệm</a:t>
            </a:r>
            <a:r>
              <a:rPr lang="en-US" dirty="0" smtClean="0"/>
              <a:t> (PRGS). </a:t>
            </a:r>
            <a:endParaRPr lang="en-MY" dirty="0"/>
          </a:p>
        </p:txBody>
      </p:sp>
      <p:sp>
        <p:nvSpPr>
          <p:cNvPr id="3" name="Title 2"/>
          <p:cNvSpPr>
            <a:spLocks noGrp="1"/>
          </p:cNvSpPr>
          <p:nvPr>
            <p:ph type="title"/>
          </p:nvPr>
        </p:nvSpPr>
        <p:spPr/>
        <p:txBody>
          <a:bodyPr>
            <a:normAutofit/>
          </a:bodyPr>
          <a:lstStyle/>
          <a:p>
            <a:pPr algn="ctr"/>
            <a:r>
              <a:rPr lang="en-US" dirty="0" err="1" smtClean="0"/>
              <a:t>Hợp</a:t>
            </a:r>
            <a:r>
              <a:rPr lang="en-US" dirty="0" smtClean="0"/>
              <a:t> </a:t>
            </a:r>
            <a:r>
              <a:rPr lang="en-US" dirty="0" err="1" smtClean="0"/>
              <a:t>tác</a:t>
            </a:r>
            <a:r>
              <a:rPr lang="en-US" dirty="0" smtClean="0"/>
              <a:t> </a:t>
            </a:r>
            <a:r>
              <a:rPr lang="en-US" dirty="0" err="1" smtClean="0"/>
              <a:t>với</a:t>
            </a:r>
            <a:r>
              <a:rPr lang="en-US" dirty="0" smtClean="0"/>
              <a:t> </a:t>
            </a:r>
            <a:r>
              <a:rPr lang="en-US" dirty="0" err="1" smtClean="0"/>
              <a:t>chính</a:t>
            </a:r>
            <a:r>
              <a:rPr lang="en-US" dirty="0" smtClean="0"/>
              <a:t> </a:t>
            </a:r>
            <a:r>
              <a:rPr lang="en-US" dirty="0" err="1" smtClean="0"/>
              <a:t>phủ</a:t>
            </a:r>
            <a:endParaRPr lang="en-MY" dirty="0"/>
          </a:p>
        </p:txBody>
      </p:sp>
      <p:pic>
        <p:nvPicPr>
          <p:cNvPr id="4" name="Picture 2"/>
          <p:cNvPicPr>
            <a:picLocks noChangeAspect="1" noChangeArrowheads="1"/>
          </p:cNvPicPr>
          <p:nvPr/>
        </p:nvPicPr>
        <p:blipFill>
          <a:blip r:embed="rId2" cstate="print"/>
          <a:srcRect/>
          <a:stretch>
            <a:fillRect/>
          </a:stretch>
        </p:blipFill>
        <p:spPr bwMode="auto">
          <a:xfrm>
            <a:off x="7543800" y="5029200"/>
            <a:ext cx="1219200" cy="16192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590800"/>
            <a:ext cx="6400800" cy="1752600"/>
          </a:xfrm>
        </p:spPr>
        <p:txBody>
          <a:bodyPr/>
          <a:lstStyle/>
          <a:p>
            <a:r>
              <a:rPr lang="en-US" b="1" dirty="0" smtClean="0">
                <a:solidFill>
                  <a:schemeClr val="tx1"/>
                </a:solidFill>
              </a:rPr>
              <a:t>ĐH </a:t>
            </a:r>
            <a:r>
              <a:rPr lang="en-US" b="1" dirty="0" err="1" smtClean="0">
                <a:solidFill>
                  <a:schemeClr val="tx1"/>
                </a:solidFill>
              </a:rPr>
              <a:t>Quốc</a:t>
            </a:r>
            <a:r>
              <a:rPr lang="en-US" b="1" dirty="0" smtClean="0">
                <a:solidFill>
                  <a:schemeClr val="tx1"/>
                </a:solidFill>
              </a:rPr>
              <a:t> </a:t>
            </a:r>
            <a:r>
              <a:rPr lang="en-US" b="1" dirty="0" err="1" smtClean="0">
                <a:solidFill>
                  <a:schemeClr val="tx1"/>
                </a:solidFill>
              </a:rPr>
              <a:t>gia</a:t>
            </a:r>
            <a:r>
              <a:rPr lang="en-US" b="1" dirty="0" smtClean="0">
                <a:solidFill>
                  <a:schemeClr val="tx1"/>
                </a:solidFill>
              </a:rPr>
              <a:t> Malaysia </a:t>
            </a:r>
            <a:r>
              <a:rPr lang="en-US" b="1" dirty="0">
                <a:solidFill>
                  <a:schemeClr val="tx1"/>
                </a:solidFill>
              </a:rPr>
              <a:t>(UKM)</a:t>
            </a:r>
            <a:endParaRPr lang="en-US"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3886200" y="762000"/>
            <a:ext cx="1219200" cy="1619250"/>
          </a:xfrm>
          <a:prstGeom prst="rect">
            <a:avLst/>
          </a:prstGeom>
          <a:noFill/>
          <a:ln w="9525">
            <a:noFill/>
            <a:miter lim="800000"/>
            <a:headEnd/>
            <a:tailEnd/>
          </a:ln>
          <a:effectLst/>
        </p:spPr>
      </p:pic>
      <p:pic>
        <p:nvPicPr>
          <p:cNvPr id="2" name="Picture 2"/>
          <p:cNvPicPr>
            <a:picLocks noChangeAspect="1" noChangeArrowheads="1"/>
          </p:cNvPicPr>
          <p:nvPr/>
        </p:nvPicPr>
        <p:blipFill>
          <a:blip r:embed="rId3" cstate="print"/>
          <a:srcRect/>
          <a:stretch>
            <a:fillRect/>
          </a:stretch>
        </p:blipFill>
        <p:spPr bwMode="auto">
          <a:xfrm>
            <a:off x="914400" y="3733800"/>
            <a:ext cx="7191007" cy="2676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7086600" y="533400"/>
            <a:ext cx="1165411" cy="1547812"/>
          </a:xfrm>
          <a:prstGeom prst="rect">
            <a:avLst/>
          </a:prstGeom>
          <a:noFill/>
          <a:ln w="9525">
            <a:noFill/>
            <a:miter lim="800000"/>
            <a:headEnd/>
            <a:tailEnd/>
          </a:ln>
          <a:effectLst/>
        </p:spPr>
      </p:pic>
      <p:sp>
        <p:nvSpPr>
          <p:cNvPr id="2" name="Title 1"/>
          <p:cNvSpPr>
            <a:spLocks noGrp="1"/>
          </p:cNvSpPr>
          <p:nvPr>
            <p:ph type="title"/>
          </p:nvPr>
        </p:nvSpPr>
        <p:spPr>
          <a:xfrm>
            <a:off x="381000" y="381000"/>
            <a:ext cx="8305800" cy="6096000"/>
          </a:xfrm>
        </p:spPr>
        <p:txBody>
          <a:bodyPr>
            <a:noAutofit/>
          </a:bodyPr>
          <a:lstStyle/>
          <a:p>
            <a:pPr algn="l"/>
            <a:r>
              <a:rPr lang="en-US" sz="2800" b="1" dirty="0" err="1" smtClean="0"/>
              <a:t>Phương</a:t>
            </a:r>
            <a:r>
              <a:rPr lang="en-US" sz="2800" b="1" dirty="0" smtClean="0"/>
              <a:t> </a:t>
            </a:r>
            <a:r>
              <a:rPr lang="en-US" sz="2800" b="1" dirty="0" err="1" smtClean="0"/>
              <a:t>châm</a:t>
            </a:r>
            <a:r>
              <a:rPr lang="en-US" sz="2800" b="1" dirty="0" smtClean="0"/>
              <a:t/>
            </a:r>
            <a:br>
              <a:rPr lang="en-US" sz="2800" b="1" dirty="0" smtClean="0"/>
            </a:br>
            <a:r>
              <a:rPr lang="en-US" sz="2200" dirty="0" err="1" smtClean="0"/>
              <a:t>Truyền</a:t>
            </a:r>
            <a:r>
              <a:rPr lang="en-US" sz="2200" dirty="0" smtClean="0"/>
              <a:t> </a:t>
            </a:r>
            <a:r>
              <a:rPr lang="en-US" sz="2200" dirty="0" err="1" smtClean="0"/>
              <a:t>cảm</a:t>
            </a:r>
            <a:r>
              <a:rPr lang="en-US" sz="2200" dirty="0" smtClean="0"/>
              <a:t> </a:t>
            </a:r>
            <a:r>
              <a:rPr lang="en-US" sz="2200" dirty="0" err="1" smtClean="0"/>
              <a:t>hứng</a:t>
            </a:r>
            <a:r>
              <a:rPr lang="en-US" sz="2200" dirty="0" smtClean="0"/>
              <a:t> </a:t>
            </a:r>
            <a:r>
              <a:rPr lang="en-US" sz="2200" dirty="0" err="1" smtClean="0"/>
              <a:t>cho</a:t>
            </a:r>
            <a:r>
              <a:rPr lang="en-US" sz="2200" dirty="0" smtClean="0"/>
              <a:t> </a:t>
            </a:r>
            <a:r>
              <a:rPr lang="en-US" sz="2200" dirty="0" err="1" smtClean="0"/>
              <a:t>tương</a:t>
            </a:r>
            <a:r>
              <a:rPr lang="en-US" sz="2200" dirty="0" smtClean="0"/>
              <a:t> </a:t>
            </a:r>
            <a:r>
              <a:rPr lang="en-US" sz="2200" dirty="0" err="1" smtClean="0"/>
              <a:t>lai</a:t>
            </a:r>
            <a:r>
              <a:rPr lang="en-US" sz="2200" dirty="0" smtClean="0"/>
              <a:t>, </a:t>
            </a:r>
            <a:br>
              <a:rPr lang="en-US" sz="2200" dirty="0" smtClean="0"/>
            </a:br>
            <a:r>
              <a:rPr lang="en-US" sz="2200" dirty="0" err="1" smtClean="0"/>
              <a:t>nuôi</a:t>
            </a:r>
            <a:r>
              <a:rPr lang="en-US" sz="2200" dirty="0" smtClean="0"/>
              <a:t> </a:t>
            </a:r>
            <a:r>
              <a:rPr lang="en-US" sz="2200" dirty="0" err="1" smtClean="0"/>
              <a:t>dưỡng</a:t>
            </a:r>
            <a:r>
              <a:rPr lang="en-US" sz="2200" dirty="0" smtClean="0"/>
              <a:t> </a:t>
            </a:r>
            <a:r>
              <a:rPr lang="en-US" sz="2200" dirty="0" err="1" smtClean="0"/>
              <a:t>tiềm</a:t>
            </a:r>
            <a:r>
              <a:rPr lang="en-US" sz="2200" dirty="0" smtClean="0"/>
              <a:t> </a:t>
            </a:r>
            <a:r>
              <a:rPr lang="en-US" sz="2200" dirty="0" err="1" smtClean="0"/>
              <a:t>năng</a:t>
            </a:r>
            <a:r>
              <a:rPr lang="en-US" sz="2800" dirty="0" smtClean="0"/>
              <a:t>.</a:t>
            </a:r>
            <a:r>
              <a:rPr lang="en-US" sz="2800" b="1" dirty="0" smtClean="0"/>
              <a:t/>
            </a:r>
            <a:br>
              <a:rPr lang="en-US" sz="2800" b="1" dirty="0" smtClean="0"/>
            </a:br>
            <a:r>
              <a:rPr lang="en-US" sz="2800" b="1" dirty="0" smtClean="0"/>
              <a:t/>
            </a:r>
            <a:br>
              <a:rPr lang="en-US" sz="2800" b="1" dirty="0" smtClean="0"/>
            </a:br>
            <a:r>
              <a:rPr lang="en-US" sz="2800" b="1" dirty="0" err="1" smtClean="0"/>
              <a:t>Tầm</a:t>
            </a:r>
            <a:r>
              <a:rPr lang="en-US" sz="2800" b="1" dirty="0" smtClean="0"/>
              <a:t> </a:t>
            </a:r>
            <a:r>
              <a:rPr lang="en-US" sz="2800" b="1" dirty="0" err="1" smtClean="0"/>
              <a:t>nhìn</a:t>
            </a:r>
            <a:r>
              <a:rPr lang="en-US" sz="2400" dirty="0" smtClean="0"/>
              <a:t/>
            </a:r>
            <a:br>
              <a:rPr lang="en-US" sz="2400" dirty="0" smtClean="0"/>
            </a:br>
            <a:r>
              <a:rPr lang="en-US" sz="2400" dirty="0"/>
              <a:t/>
            </a:r>
            <a:br>
              <a:rPr lang="en-US" sz="2400" dirty="0"/>
            </a:br>
            <a:r>
              <a:rPr lang="en-US" sz="2200" dirty="0"/>
              <a:t>UKM </a:t>
            </a:r>
            <a:r>
              <a:rPr lang="en-US" sz="2200" dirty="0" smtClean="0"/>
              <a:t>cam </a:t>
            </a:r>
            <a:r>
              <a:rPr lang="en-US" sz="2200" dirty="0" err="1" smtClean="0"/>
              <a:t>kết</a:t>
            </a:r>
            <a:r>
              <a:rPr lang="en-US" sz="2200" dirty="0" smtClean="0"/>
              <a:t> </a:t>
            </a:r>
            <a:r>
              <a:rPr lang="en-US" sz="2200" dirty="0" err="1" smtClean="0"/>
              <a:t>trở</a:t>
            </a:r>
            <a:r>
              <a:rPr lang="en-US" sz="2200" dirty="0" smtClean="0"/>
              <a:t> </a:t>
            </a:r>
            <a:r>
              <a:rPr lang="en-US" sz="2200" dirty="0" err="1" smtClean="0"/>
              <a:t>thành</a:t>
            </a:r>
            <a:r>
              <a:rPr lang="en-US" sz="2200" dirty="0" smtClean="0"/>
              <a:t> </a:t>
            </a:r>
            <a:r>
              <a:rPr lang="en-US" sz="2200" dirty="0" err="1" smtClean="0"/>
              <a:t>trường</a:t>
            </a:r>
            <a:r>
              <a:rPr lang="en-US" sz="2200" dirty="0" smtClean="0"/>
              <a:t> ĐH </a:t>
            </a:r>
            <a:r>
              <a:rPr lang="en-US" sz="2200" dirty="0" err="1" smtClean="0"/>
              <a:t>hàng</a:t>
            </a:r>
            <a:r>
              <a:rPr lang="en-US" sz="2200" dirty="0" smtClean="0"/>
              <a:t> </a:t>
            </a:r>
            <a:r>
              <a:rPr lang="en-US" sz="2200" dirty="0" err="1" smtClean="0"/>
              <a:t>đầu</a:t>
            </a:r>
            <a:r>
              <a:rPr lang="en-US" sz="2200" dirty="0" smtClean="0"/>
              <a:t> </a:t>
            </a:r>
            <a:r>
              <a:rPr lang="en-US" sz="2200" dirty="0" err="1" smtClean="0"/>
              <a:t>tiên</a:t>
            </a:r>
            <a:r>
              <a:rPr lang="en-US" sz="2200" dirty="0" smtClean="0"/>
              <a:t> </a:t>
            </a:r>
            <a:r>
              <a:rPr lang="en-US" sz="2200" dirty="0" err="1" smtClean="0"/>
              <a:t>phong</a:t>
            </a:r>
            <a:r>
              <a:rPr lang="en-US" sz="2200" dirty="0" smtClean="0"/>
              <a:t> </a:t>
            </a:r>
            <a:r>
              <a:rPr lang="en-US" sz="2200" dirty="0" err="1" smtClean="0"/>
              <a:t>đổi</a:t>
            </a:r>
            <a:r>
              <a:rPr lang="en-US" sz="2200" dirty="0" smtClean="0"/>
              <a:t> </a:t>
            </a:r>
            <a:r>
              <a:rPr lang="en-US" sz="2200" dirty="0" err="1" smtClean="0"/>
              <a:t>mới</a:t>
            </a:r>
            <a:r>
              <a:rPr lang="en-US" sz="2200" dirty="0" smtClean="0"/>
              <a:t> </a:t>
            </a:r>
            <a:r>
              <a:rPr lang="en-US" sz="2200" dirty="0" err="1" smtClean="0"/>
              <a:t>trong</a:t>
            </a:r>
            <a:r>
              <a:rPr lang="en-US" sz="2200" dirty="0" smtClean="0"/>
              <a:t> </a:t>
            </a:r>
            <a:r>
              <a:rPr lang="en-US" sz="2200" dirty="0" err="1" smtClean="0"/>
              <a:t>việc</a:t>
            </a:r>
            <a:r>
              <a:rPr lang="en-US" sz="2200" dirty="0" smtClean="0"/>
              <a:t> </a:t>
            </a:r>
            <a:r>
              <a:rPr lang="en-US" sz="2200" dirty="0" err="1" smtClean="0"/>
              <a:t>hình</a:t>
            </a:r>
            <a:r>
              <a:rPr lang="en-US" sz="2200" dirty="0" smtClean="0"/>
              <a:t> </a:t>
            </a:r>
            <a:r>
              <a:rPr lang="en-US" sz="2200" dirty="0" err="1" smtClean="0"/>
              <a:t>thành</a:t>
            </a:r>
            <a:r>
              <a:rPr lang="en-US" sz="2200" dirty="0" smtClean="0"/>
              <a:t> </a:t>
            </a:r>
            <a:r>
              <a:rPr lang="en-US" sz="2200" dirty="0" err="1" smtClean="0"/>
              <a:t>kiến</a:t>
            </a:r>
            <a:r>
              <a:rPr lang="en-US" sz="2200" dirty="0" smtClean="0"/>
              <a:t> </a:t>
            </a:r>
            <a:r>
              <a:rPr lang="en-US" sz="2200" dirty="0" err="1" smtClean="0"/>
              <a:t>thức</a:t>
            </a:r>
            <a:r>
              <a:rPr lang="en-US" sz="2200" dirty="0" smtClean="0"/>
              <a:t> </a:t>
            </a:r>
            <a:r>
              <a:rPr lang="en-US" sz="2200" dirty="0" err="1" smtClean="0"/>
              <a:t>nhằm</a:t>
            </a:r>
            <a:r>
              <a:rPr lang="en-US" sz="2200" dirty="0" smtClean="0"/>
              <a:t> </a:t>
            </a:r>
            <a:r>
              <a:rPr lang="en-US" sz="2200" dirty="0" err="1" smtClean="0"/>
              <a:t>đạt</a:t>
            </a:r>
            <a:r>
              <a:rPr lang="en-US" sz="2200" dirty="0" smtClean="0"/>
              <a:t> </a:t>
            </a:r>
            <a:r>
              <a:rPr lang="en-US" sz="2200" dirty="0" err="1" smtClean="0"/>
              <a:t>được</a:t>
            </a:r>
            <a:r>
              <a:rPr lang="en-US" sz="2200" dirty="0" smtClean="0"/>
              <a:t> </a:t>
            </a:r>
            <a:r>
              <a:rPr lang="en-US" sz="2200" dirty="0" err="1" smtClean="0"/>
              <a:t>nguyện</a:t>
            </a:r>
            <a:r>
              <a:rPr lang="en-US" sz="2200" dirty="0" smtClean="0"/>
              <a:t> </a:t>
            </a:r>
            <a:r>
              <a:rPr lang="en-US" sz="2200" dirty="0" err="1" smtClean="0"/>
              <a:t>vọng</a:t>
            </a:r>
            <a:r>
              <a:rPr lang="en-US" sz="2200" dirty="0" smtClean="0"/>
              <a:t> </a:t>
            </a:r>
            <a:r>
              <a:rPr lang="en-US" sz="2200" dirty="0" err="1" smtClean="0"/>
              <a:t>xây</a:t>
            </a:r>
            <a:r>
              <a:rPr lang="en-US" sz="2200" dirty="0" smtClean="0"/>
              <a:t> </a:t>
            </a:r>
            <a:r>
              <a:rPr lang="en-US" sz="2200" dirty="0" err="1" smtClean="0"/>
              <a:t>dựng</a:t>
            </a:r>
            <a:r>
              <a:rPr lang="en-US" sz="2200" dirty="0" smtClean="0"/>
              <a:t> </a:t>
            </a:r>
            <a:r>
              <a:rPr lang="en-US" sz="2200" dirty="0" err="1" smtClean="0"/>
              <a:t>một</a:t>
            </a:r>
            <a:r>
              <a:rPr lang="en-US" sz="2200" dirty="0" smtClean="0"/>
              <a:t> </a:t>
            </a:r>
            <a:r>
              <a:rPr lang="en-US" sz="2200" dirty="0" err="1" smtClean="0"/>
              <a:t>xã</a:t>
            </a:r>
            <a:r>
              <a:rPr lang="en-US" sz="2200" dirty="0" smtClean="0"/>
              <a:t> </a:t>
            </a:r>
            <a:r>
              <a:rPr lang="en-US" sz="2200" dirty="0" err="1" smtClean="0"/>
              <a:t>hội</a:t>
            </a:r>
            <a:r>
              <a:rPr lang="en-US" sz="2200" dirty="0" smtClean="0"/>
              <a:t> </a:t>
            </a:r>
            <a:r>
              <a:rPr lang="en-US" sz="2200" dirty="0" err="1" smtClean="0"/>
              <a:t>thấm</a:t>
            </a:r>
            <a:r>
              <a:rPr lang="en-US" sz="2200" dirty="0" smtClean="0"/>
              <a:t> </a:t>
            </a:r>
            <a:r>
              <a:rPr lang="en-US" sz="2200" dirty="0" err="1" smtClean="0"/>
              <a:t>nhuần</a:t>
            </a:r>
            <a:r>
              <a:rPr lang="en-US" sz="2200" dirty="0" smtClean="0"/>
              <a:t> </a:t>
            </a:r>
            <a:r>
              <a:rPr lang="en-US" sz="2200" dirty="0" err="1" smtClean="0"/>
              <a:t>sự</a:t>
            </a:r>
            <a:r>
              <a:rPr lang="en-US" sz="2200" dirty="0" smtClean="0"/>
              <a:t> </a:t>
            </a:r>
            <a:r>
              <a:rPr lang="en-US" sz="2200" dirty="0" err="1" smtClean="0"/>
              <a:t>lãnh</a:t>
            </a:r>
            <a:r>
              <a:rPr lang="en-US" sz="2200" dirty="0" smtClean="0"/>
              <a:t> </a:t>
            </a:r>
            <a:r>
              <a:rPr lang="en-US" sz="2200" dirty="0" err="1" smtClean="0"/>
              <a:t>đạo</a:t>
            </a:r>
            <a:r>
              <a:rPr lang="en-US" sz="2200" dirty="0" smtClean="0"/>
              <a:t> </a:t>
            </a:r>
            <a:r>
              <a:rPr lang="en-US" sz="2200" dirty="0" err="1" smtClean="0"/>
              <a:t>năng</a:t>
            </a:r>
            <a:r>
              <a:rPr lang="en-US" sz="2200" dirty="0" smtClean="0"/>
              <a:t> </a:t>
            </a:r>
            <a:r>
              <a:rPr lang="en-US" sz="2200" dirty="0" err="1" smtClean="0"/>
              <a:t>động</a:t>
            </a:r>
            <a:r>
              <a:rPr lang="en-US" sz="2200" dirty="0" smtClean="0"/>
              <a:t> </a:t>
            </a:r>
            <a:r>
              <a:rPr lang="en-US" sz="2200" dirty="0" err="1" smtClean="0"/>
              <a:t>vì</a:t>
            </a:r>
            <a:r>
              <a:rPr lang="en-US" sz="2200" dirty="0" smtClean="0"/>
              <a:t> </a:t>
            </a:r>
            <a:r>
              <a:rPr lang="en-US" sz="2200" dirty="0" err="1" smtClean="0"/>
              <a:t>học</a:t>
            </a:r>
            <a:r>
              <a:rPr lang="en-US" sz="2200" dirty="0" smtClean="0"/>
              <a:t> </a:t>
            </a:r>
            <a:r>
              <a:rPr lang="en-US" sz="2200" dirty="0" err="1" smtClean="0"/>
              <a:t>tập</a:t>
            </a:r>
            <a:r>
              <a:rPr lang="en-US" sz="2200" dirty="0" smtClean="0"/>
              <a:t>, </a:t>
            </a:r>
            <a:r>
              <a:rPr lang="en-US" sz="2200" dirty="0" err="1" smtClean="0"/>
              <a:t>vì</a:t>
            </a:r>
            <a:r>
              <a:rPr lang="en-US" sz="2200" dirty="0" smtClean="0"/>
              <a:t> </a:t>
            </a:r>
            <a:r>
              <a:rPr lang="en-US" sz="2200" dirty="0" err="1" smtClean="0"/>
              <a:t>dân</a:t>
            </a:r>
            <a:r>
              <a:rPr lang="en-US" sz="2200" dirty="0" smtClean="0"/>
              <a:t>.</a:t>
            </a:r>
            <a:br>
              <a:rPr lang="en-US" sz="2200" dirty="0" smtClean="0"/>
            </a:br>
            <a:r>
              <a:rPr lang="en-US" sz="2200" dirty="0"/>
              <a:t/>
            </a:r>
            <a:br>
              <a:rPr lang="en-US" sz="2200" dirty="0"/>
            </a:br>
            <a:r>
              <a:rPr lang="en-US" sz="2400" dirty="0" smtClean="0"/>
              <a:t/>
            </a:r>
            <a:br>
              <a:rPr lang="en-US" sz="2400" dirty="0" smtClean="0"/>
            </a:br>
            <a:r>
              <a:rPr lang="en-US" sz="2800" b="1" dirty="0" err="1" smtClean="0"/>
              <a:t>Nhiệm</a:t>
            </a:r>
            <a:r>
              <a:rPr lang="en-US" sz="2800" b="1" dirty="0" smtClean="0"/>
              <a:t> </a:t>
            </a:r>
            <a:r>
              <a:rPr lang="en-US" sz="2800" b="1" dirty="0" err="1" smtClean="0"/>
              <a:t>vụ</a:t>
            </a:r>
            <a:r>
              <a:rPr lang="en-US" sz="2400" dirty="0" smtClean="0"/>
              <a:t/>
            </a:r>
            <a:br>
              <a:rPr lang="en-US" sz="2400" dirty="0" smtClean="0"/>
            </a:br>
            <a:r>
              <a:rPr lang="en-US" sz="2400" dirty="0"/>
              <a:t/>
            </a:r>
            <a:br>
              <a:rPr lang="en-US" sz="2400" dirty="0"/>
            </a:br>
            <a:r>
              <a:rPr lang="en-US" sz="2200" dirty="0"/>
              <a:t>UKM </a:t>
            </a:r>
            <a:r>
              <a:rPr lang="en-US" sz="2200" dirty="0" err="1" smtClean="0"/>
              <a:t>là</a:t>
            </a:r>
            <a:r>
              <a:rPr lang="en-US" sz="2200" dirty="0" smtClean="0"/>
              <a:t> ĐH </a:t>
            </a:r>
            <a:r>
              <a:rPr lang="en-US" sz="2200" dirty="0" err="1" smtClean="0"/>
              <a:t>Quốc</a:t>
            </a:r>
            <a:r>
              <a:rPr lang="en-US" sz="2200" dirty="0" smtClean="0"/>
              <a:t> </a:t>
            </a:r>
            <a:r>
              <a:rPr lang="en-US" sz="2200" dirty="0" err="1" smtClean="0"/>
              <a:t>gia</a:t>
            </a:r>
            <a:r>
              <a:rPr lang="en-US" sz="2200" dirty="0" smtClean="0"/>
              <a:t> </a:t>
            </a:r>
            <a:r>
              <a:rPr lang="en-US" sz="2200" dirty="0" err="1" smtClean="0"/>
              <a:t>bảo</a:t>
            </a:r>
            <a:r>
              <a:rPr lang="en-US" sz="2200" dirty="0" smtClean="0"/>
              <a:t> </a:t>
            </a:r>
            <a:r>
              <a:rPr lang="en-US" sz="2200" dirty="0" err="1" smtClean="0"/>
              <a:t>vệ</a:t>
            </a:r>
            <a:r>
              <a:rPr lang="en-US" sz="2200" dirty="0" smtClean="0"/>
              <a:t> </a:t>
            </a:r>
            <a:r>
              <a:rPr lang="en-US" sz="2200" dirty="0" err="1" smtClean="0"/>
              <a:t>chủ</a:t>
            </a:r>
            <a:r>
              <a:rPr lang="en-US" sz="2200" dirty="0" smtClean="0"/>
              <a:t> </a:t>
            </a:r>
            <a:r>
              <a:rPr lang="en-US" sz="2200" dirty="0" err="1" smtClean="0"/>
              <a:t>quyền</a:t>
            </a:r>
            <a:r>
              <a:rPr lang="en-US" sz="2200" dirty="0" smtClean="0"/>
              <a:t> </a:t>
            </a:r>
            <a:r>
              <a:rPr lang="en-US" sz="2200" dirty="0" err="1" smtClean="0"/>
              <a:t>của</a:t>
            </a:r>
            <a:r>
              <a:rPr lang="en-US" sz="2200" dirty="0" smtClean="0"/>
              <a:t> </a:t>
            </a:r>
            <a:r>
              <a:rPr lang="en-US" sz="2200" dirty="0" err="1" smtClean="0"/>
              <a:t>ngôn</a:t>
            </a:r>
            <a:r>
              <a:rPr lang="en-US" sz="2200" dirty="0" smtClean="0"/>
              <a:t> </a:t>
            </a:r>
            <a:r>
              <a:rPr lang="en-US" sz="2200" dirty="0" err="1" smtClean="0"/>
              <a:t>ngữ</a:t>
            </a:r>
            <a:r>
              <a:rPr lang="en-US" sz="2200" dirty="0" smtClean="0"/>
              <a:t> Malay </a:t>
            </a:r>
            <a:r>
              <a:rPr lang="en-US" sz="2200" dirty="0" err="1" smtClean="0"/>
              <a:t>trong</a:t>
            </a:r>
            <a:r>
              <a:rPr lang="en-US" sz="2200" dirty="0" smtClean="0"/>
              <a:t> </a:t>
            </a:r>
            <a:r>
              <a:rPr lang="en-US" sz="2200" dirty="0" err="1" smtClean="0"/>
              <a:t>quá</a:t>
            </a:r>
            <a:r>
              <a:rPr lang="en-US" sz="2200" dirty="0" smtClean="0"/>
              <a:t> </a:t>
            </a:r>
            <a:r>
              <a:rPr lang="en-US" sz="2200" dirty="0" err="1" smtClean="0"/>
              <a:t>trình</a:t>
            </a:r>
            <a:r>
              <a:rPr lang="en-US" sz="2200" dirty="0" smtClean="0"/>
              <a:t> </a:t>
            </a:r>
            <a:r>
              <a:rPr lang="en-US" sz="2200" dirty="0" err="1" smtClean="0"/>
              <a:t>toàn</a:t>
            </a:r>
            <a:r>
              <a:rPr lang="en-US" sz="2200" dirty="0" smtClean="0"/>
              <a:t> </a:t>
            </a:r>
            <a:r>
              <a:rPr lang="en-US" sz="2200" dirty="0" err="1" smtClean="0"/>
              <a:t>cầu</a:t>
            </a:r>
            <a:r>
              <a:rPr lang="en-US" sz="2200" dirty="0" smtClean="0"/>
              <a:t> </a:t>
            </a:r>
            <a:r>
              <a:rPr lang="en-US" sz="2200" dirty="0" err="1" smtClean="0"/>
              <a:t>hóa</a:t>
            </a:r>
            <a:r>
              <a:rPr lang="en-US" sz="2200" dirty="0" smtClean="0"/>
              <a:t> </a:t>
            </a:r>
            <a:r>
              <a:rPr lang="en-US" sz="2200" dirty="0" err="1" smtClean="0"/>
              <a:t>kiến</a:t>
            </a:r>
            <a:r>
              <a:rPr lang="en-US" sz="2200" dirty="0" smtClean="0"/>
              <a:t> </a:t>
            </a:r>
            <a:r>
              <a:rPr lang="en-US" sz="2200" dirty="0" err="1" smtClean="0"/>
              <a:t>thức</a:t>
            </a:r>
            <a:r>
              <a:rPr lang="en-US" sz="2200" dirty="0" smtClean="0"/>
              <a:t> </a:t>
            </a:r>
            <a:r>
              <a:rPr lang="en-US" sz="2200" dirty="0" err="1" smtClean="0"/>
              <a:t>trong</a:t>
            </a:r>
            <a:r>
              <a:rPr lang="en-US" sz="2200" dirty="0" smtClean="0"/>
              <a:t> </a:t>
            </a:r>
            <a:r>
              <a:rPr lang="en-US" sz="2200" dirty="0" err="1" smtClean="0"/>
              <a:t>bối</a:t>
            </a:r>
            <a:r>
              <a:rPr lang="en-US" sz="2200" dirty="0" smtClean="0"/>
              <a:t> </a:t>
            </a:r>
            <a:r>
              <a:rPr lang="en-US" sz="2200" dirty="0" err="1" smtClean="0"/>
              <a:t>cảnh</a:t>
            </a:r>
            <a:r>
              <a:rPr lang="en-US" sz="2200" dirty="0" smtClean="0"/>
              <a:t> </a:t>
            </a:r>
            <a:r>
              <a:rPr lang="en-US" sz="2200" dirty="0" err="1" smtClean="0"/>
              <a:t>văn</a:t>
            </a:r>
            <a:r>
              <a:rPr lang="en-US" sz="2200" dirty="0" smtClean="0"/>
              <a:t> </a:t>
            </a:r>
            <a:r>
              <a:rPr lang="en-US" sz="2200" dirty="0" err="1" smtClean="0"/>
              <a:t>hóa</a:t>
            </a:r>
            <a:r>
              <a:rPr lang="en-US" sz="2200" dirty="0" smtClean="0"/>
              <a:t> </a:t>
            </a:r>
            <a:r>
              <a:rPr lang="en-US" sz="2200" dirty="0" err="1" smtClean="0"/>
              <a:t>địa</a:t>
            </a:r>
            <a:r>
              <a:rPr lang="en-US" sz="2200" dirty="0" smtClean="0"/>
              <a:t> </a:t>
            </a:r>
            <a:r>
              <a:rPr lang="en-US" sz="2200" dirty="0" err="1" smtClean="0"/>
              <a:t>phương</a:t>
            </a:r>
            <a:r>
              <a:rPr lang="en-US" sz="2200" dirty="0" smtClean="0"/>
              <a:t>.</a:t>
            </a:r>
            <a:br>
              <a:rPr lang="en-US" sz="2200" dirty="0" smtClean="0"/>
            </a:br>
            <a:r>
              <a:rPr lang="en-US" sz="2200" dirty="0"/>
              <a:t/>
            </a:r>
            <a:br>
              <a:rPr lang="en-US" sz="2200" dirty="0"/>
            </a:br>
            <a:endParaRPr lang="en-US" sz="2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634</TotalTime>
  <Words>1127</Words>
  <Application>Microsoft Office PowerPoint</Application>
  <PresentationFormat>On-screen Show (4:3)</PresentationFormat>
  <Paragraphs>142</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 Mối liên hệ giữa nghiên cứu và giảng dạy để  trở thành một trường đại học nghiên cứu     Ahmad Zamri Mansor, Fazilah Idris, Rozita Ibrahim, Mashitoh Yaacob, Zaharah Hassan, Latifah Amin &amp; Anwar Maso’od    </vt:lpstr>
      <vt:lpstr>Nội dung trình bày</vt:lpstr>
      <vt:lpstr>1. Giới thiệu</vt:lpstr>
      <vt:lpstr>2. Đại học nghiên cứu là gì? </vt:lpstr>
      <vt:lpstr>3. Đại học nghiên cứu tại Malaysia</vt:lpstr>
      <vt:lpstr>8 tiêu chí lựa chọn đại học nghiên cứu </vt:lpstr>
      <vt:lpstr>Hợp tác với chính phủ</vt:lpstr>
      <vt:lpstr>Slide 8</vt:lpstr>
      <vt:lpstr>Phương châm Truyền cảm hứng cho tương lai,  nuôi dưỡng tiềm năng.  Tầm nhìn  UKM cam kết trở thành trường ĐH hàng đầu tiên phong đổi mới trong việc hình thành kiến thức nhằm đạt được nguyện vọng xây dựng một xã hội thấm nhuần sự lãnh đạo năng động vì học tập, vì dân.   Nhiệm vụ  UKM là ĐH Quốc gia bảo vệ chủ quyền của ngôn ngữ Malay trong quá trình toàn cầu hóa kiến thức trong bối cảnh văn hóa địa phương.  </vt:lpstr>
      <vt:lpstr> Triết lý  Sự kết hợp giữa niềm tin vào Allah và kiến thức  có ích mang tính lý thuyết và thực hành làm cơ sở cho sự tiến bộ của kiến thức, giáo dục của xã hội và phát triển của trường ĐH.   Mục đích  Trở thành một trung tâm kiến thức hàng đầu và cạnh tranh, phát triển về công nghệ: • Khẳng định và phát huy tính giá trị của Malay như một ngôn ngữ học tập; • Xây dựng một xã hội năng động và đạo đức; • Quốc tế hóa hình ảnh và đóng góp của UKM đối với cộng đồng toàn cầu; • Thúc đẩy sự phát triển của công nghệ có lợi cho xã hội. </vt:lpstr>
      <vt:lpstr>Slide 11</vt:lpstr>
      <vt:lpstr>Slide 12</vt:lpstr>
      <vt:lpstr>Lịch sử</vt:lpstr>
      <vt:lpstr>Dân số</vt:lpstr>
      <vt:lpstr>Các khoa &amp; các viện nghiên cứu</vt:lpstr>
      <vt:lpstr>Các khoa</vt:lpstr>
      <vt:lpstr>Cơ sở vật chất (tiếp theo)</vt:lpstr>
      <vt:lpstr>Cơ sở vật chất (Tiếp theo.)</vt:lpstr>
      <vt:lpstr>Cựu sinh viên</vt:lpstr>
      <vt:lpstr> 4. Trường hợp ĐH Kebangsaan Malaysia </vt:lpstr>
      <vt:lpstr>Slide 21</vt:lpstr>
      <vt:lpstr>Slide 22</vt:lpstr>
      <vt:lpstr>5. Kết luận </vt:lpstr>
      <vt:lpstr>Slide 24</vt:lpstr>
    </vt:vector>
  </TitlesOfParts>
  <Company>UUM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LINKWARE</dc:creator>
  <cp:lastModifiedBy>dgbao</cp:lastModifiedBy>
  <cp:revision>154</cp:revision>
  <dcterms:created xsi:type="dcterms:W3CDTF">2011-05-30T12:41:52Z</dcterms:created>
  <dcterms:modified xsi:type="dcterms:W3CDTF">2011-07-13T02:55:35Z</dcterms:modified>
</cp:coreProperties>
</file>